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308" r:id="rId2"/>
    <p:sldId id="319" r:id="rId3"/>
    <p:sldId id="320" r:id="rId4"/>
    <p:sldId id="315" r:id="rId5"/>
    <p:sldId id="318" r:id="rId6"/>
    <p:sldId id="332" r:id="rId7"/>
    <p:sldId id="301" r:id="rId8"/>
    <p:sldId id="317" r:id="rId9"/>
    <p:sldId id="305" r:id="rId10"/>
    <p:sldId id="312" r:id="rId11"/>
    <p:sldId id="294" r:id="rId12"/>
    <p:sldId id="313" r:id="rId13"/>
    <p:sldId id="330" r:id="rId14"/>
    <p:sldId id="311" r:id="rId15"/>
    <p:sldId id="258" r:id="rId16"/>
    <p:sldId id="325" r:id="rId17"/>
    <p:sldId id="276" r:id="rId18"/>
    <p:sldId id="262" r:id="rId19"/>
    <p:sldId id="329" r:id="rId20"/>
    <p:sldId id="280" r:id="rId21"/>
    <p:sldId id="285" r:id="rId22"/>
    <p:sldId id="266" r:id="rId23"/>
    <p:sldId id="267" r:id="rId24"/>
    <p:sldId id="333" r:id="rId25"/>
    <p:sldId id="33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FE6C6D99-898F-4F22-A9D9-6C9EBC82EB2A}">
          <p14:sldIdLst>
            <p14:sldId id="308"/>
            <p14:sldId id="319"/>
            <p14:sldId id="320"/>
            <p14:sldId id="315"/>
            <p14:sldId id="318"/>
            <p14:sldId id="332"/>
            <p14:sldId id="301"/>
          </p14:sldIdLst>
        </p14:section>
        <p14:section name="Névtelen szakasz" id="{64273549-691F-4603-B761-C680B7CAC0EE}">
          <p14:sldIdLst>
            <p14:sldId id="317"/>
            <p14:sldId id="305"/>
            <p14:sldId id="312"/>
            <p14:sldId id="294"/>
            <p14:sldId id="313"/>
            <p14:sldId id="330"/>
            <p14:sldId id="311"/>
            <p14:sldId id="258"/>
            <p14:sldId id="325"/>
            <p14:sldId id="276"/>
            <p14:sldId id="262"/>
            <p14:sldId id="329"/>
            <p14:sldId id="280"/>
            <p14:sldId id="285"/>
            <p14:sldId id="266"/>
            <p14:sldId id="267"/>
            <p14:sldId id="333"/>
            <p14:sldId id="33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36" autoAdjust="0"/>
    <p:restoredTop sz="92398" autoAdjust="0"/>
  </p:normalViewPr>
  <p:slideViewPr>
    <p:cSldViewPr snapToGrid="0">
      <p:cViewPr varScale="1">
        <p:scale>
          <a:sx n="66" d="100"/>
          <a:sy n="66" d="100"/>
        </p:scale>
        <p:origin x="90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th Robert" userId="eb375d233a9798d1" providerId="LiveId" clId="{A3441639-C2B0-496C-B378-35836A2150C4}"/>
    <pc:docChg chg="undo redo custSel addSld delSld modSld sldOrd">
      <pc:chgData name="Toth Robert" userId="eb375d233a9798d1" providerId="LiveId" clId="{A3441639-C2B0-496C-B378-35836A2150C4}" dt="2018-01-28T20:29:34.689" v="4301" actId="27636"/>
      <pc:docMkLst>
        <pc:docMk/>
      </pc:docMkLst>
      <pc:sldChg chg="modSp del setBg">
        <pc:chgData name="Toth Robert" userId="eb375d233a9798d1" providerId="LiveId" clId="{A3441639-C2B0-496C-B378-35836A2150C4}" dt="2018-01-28T19:30:46.089" v="3062" actId="2696"/>
        <pc:sldMkLst>
          <pc:docMk/>
          <pc:sldMk cId="396091751" sldId="256"/>
        </pc:sldMkLst>
        <pc:spChg chg="mod">
          <ac:chgData name="Toth Robert" userId="eb375d233a9798d1" providerId="LiveId" clId="{A3441639-C2B0-496C-B378-35836A2150C4}" dt="2018-01-28T19:30:08.817" v="3050" actId="1076"/>
          <ac:spMkLst>
            <pc:docMk/>
            <pc:sldMk cId="396091751" sldId="256"/>
            <ac:spMk id="2" creationId="{E9F7656F-8011-4BF0-A132-02860CA93FCF}"/>
          </ac:spMkLst>
        </pc:spChg>
      </pc:sldChg>
      <pc:sldChg chg="modSp">
        <pc:chgData name="Toth Robert" userId="eb375d233a9798d1" providerId="LiveId" clId="{A3441639-C2B0-496C-B378-35836A2150C4}" dt="2018-01-28T20:29:34.689" v="4301" actId="27636"/>
        <pc:sldMkLst>
          <pc:docMk/>
          <pc:sldMk cId="76237754" sldId="260"/>
        </pc:sldMkLst>
        <pc:spChg chg="mod">
          <ac:chgData name="Toth Robert" userId="eb375d233a9798d1" providerId="LiveId" clId="{A3441639-C2B0-496C-B378-35836A2150C4}" dt="2018-01-28T20:29:34.689" v="4301" actId="27636"/>
          <ac:spMkLst>
            <pc:docMk/>
            <pc:sldMk cId="76237754" sldId="260"/>
            <ac:spMk id="3" creationId="{1EE236C2-ED0D-445D-AF76-4E802C8D1801}"/>
          </ac:spMkLst>
        </pc:spChg>
      </pc:sldChg>
      <pc:sldChg chg="modSp">
        <pc:chgData name="Toth Robert" userId="eb375d233a9798d1" providerId="LiveId" clId="{A3441639-C2B0-496C-B378-35836A2150C4}" dt="2018-01-28T19:48:24.158" v="4179" actId="20577"/>
        <pc:sldMkLst>
          <pc:docMk/>
          <pc:sldMk cId="2463586070" sldId="269"/>
        </pc:sldMkLst>
        <pc:spChg chg="mod">
          <ac:chgData name="Toth Robert" userId="eb375d233a9798d1" providerId="LiveId" clId="{A3441639-C2B0-496C-B378-35836A2150C4}" dt="2018-01-28T19:48:10.317" v="4146" actId="20577"/>
          <ac:spMkLst>
            <pc:docMk/>
            <pc:sldMk cId="2463586070" sldId="269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19:48:24.158" v="4179" actId="20577"/>
          <ac:spMkLst>
            <pc:docMk/>
            <pc:sldMk cId="2463586070" sldId="269"/>
            <ac:spMk id="3" creationId="{1EE236C2-ED0D-445D-AF76-4E802C8D1801}"/>
          </ac:spMkLst>
        </pc:spChg>
      </pc:sldChg>
      <pc:sldChg chg="del">
        <pc:chgData name="Toth Robert" userId="eb375d233a9798d1" providerId="LiveId" clId="{A3441639-C2B0-496C-B378-35836A2150C4}" dt="2018-01-28T19:48:29.488" v="4180" actId="2696"/>
        <pc:sldMkLst>
          <pc:docMk/>
          <pc:sldMk cId="148041052" sldId="270"/>
        </pc:sldMkLst>
      </pc:sldChg>
      <pc:sldChg chg="del setBg">
        <pc:chgData name="Toth Robert" userId="eb375d233a9798d1" providerId="LiveId" clId="{A3441639-C2B0-496C-B378-35836A2150C4}" dt="2018-01-28T19:27:38.625" v="3035" actId="2696"/>
        <pc:sldMkLst>
          <pc:docMk/>
          <pc:sldMk cId="3641547036" sldId="271"/>
        </pc:sldMkLst>
      </pc:sldChg>
      <pc:sldChg chg="modSp">
        <pc:chgData name="Toth Robert" userId="eb375d233a9798d1" providerId="LiveId" clId="{A3441639-C2B0-496C-B378-35836A2150C4}" dt="2018-01-28T20:28:58.581" v="4248" actId="20577"/>
        <pc:sldMkLst>
          <pc:docMk/>
          <pc:sldMk cId="2752763775" sldId="274"/>
        </pc:sldMkLst>
        <pc:spChg chg="mod">
          <ac:chgData name="Toth Robert" userId="eb375d233a9798d1" providerId="LiveId" clId="{A3441639-C2B0-496C-B378-35836A2150C4}" dt="2018-01-28T20:28:58.581" v="4248" actId="20577"/>
          <ac:spMkLst>
            <pc:docMk/>
            <pc:sldMk cId="2752763775" sldId="274"/>
            <ac:spMk id="3" creationId="{1EE236C2-ED0D-445D-AF76-4E802C8D1801}"/>
          </ac:spMkLst>
        </pc:spChg>
      </pc:sldChg>
      <pc:sldChg chg="modSp">
        <pc:chgData name="Toth Robert" userId="eb375d233a9798d1" providerId="LiveId" clId="{A3441639-C2B0-496C-B378-35836A2150C4}" dt="2018-01-28T19:42:53.667" v="3988" actId="20577"/>
        <pc:sldMkLst>
          <pc:docMk/>
          <pc:sldMk cId="3975734685" sldId="281"/>
        </pc:sldMkLst>
        <pc:spChg chg="mod">
          <ac:chgData name="Toth Robert" userId="eb375d233a9798d1" providerId="LiveId" clId="{A3441639-C2B0-496C-B378-35836A2150C4}" dt="2018-01-28T19:42:53.667" v="3988" actId="20577"/>
          <ac:spMkLst>
            <pc:docMk/>
            <pc:sldMk cId="3975734685" sldId="281"/>
            <ac:spMk id="3" creationId="{1EE236C2-ED0D-445D-AF76-4E802C8D1801}"/>
          </ac:spMkLst>
        </pc:spChg>
      </pc:sldChg>
      <pc:sldChg chg="modSp">
        <pc:chgData name="Toth Robert" userId="eb375d233a9798d1" providerId="LiveId" clId="{A3441639-C2B0-496C-B378-35836A2150C4}" dt="2018-01-28T19:50:48.435" v="4205" actId="20577"/>
        <pc:sldMkLst>
          <pc:docMk/>
          <pc:sldMk cId="1678681125" sldId="284"/>
        </pc:sldMkLst>
        <pc:spChg chg="mod">
          <ac:chgData name="Toth Robert" userId="eb375d233a9798d1" providerId="LiveId" clId="{A3441639-C2B0-496C-B378-35836A2150C4}" dt="2018-01-28T19:50:48.435" v="4205" actId="20577"/>
          <ac:spMkLst>
            <pc:docMk/>
            <pc:sldMk cId="1678681125" sldId="284"/>
            <ac:spMk id="3" creationId="{1EE236C2-ED0D-445D-AF76-4E802C8D1801}"/>
          </ac:spMkLst>
        </pc:spChg>
      </pc:sldChg>
      <pc:sldChg chg="add del">
        <pc:chgData name="Toth Robert" userId="eb375d233a9798d1" providerId="LiveId" clId="{A3441639-C2B0-496C-B378-35836A2150C4}" dt="2018-01-28T19:28:18.186" v="3037" actId="2696"/>
        <pc:sldMkLst>
          <pc:docMk/>
          <pc:sldMk cId="438824461" sldId="286"/>
        </pc:sldMkLst>
      </pc:sldChg>
      <pc:sldChg chg="del">
        <pc:chgData name="Toth Robert" userId="eb375d233a9798d1" providerId="LiveId" clId="{A3441639-C2B0-496C-B378-35836A2150C4}" dt="2018-01-28T19:44:51.240" v="3989" actId="2696"/>
        <pc:sldMkLst>
          <pc:docMk/>
          <pc:sldMk cId="1215135524" sldId="290"/>
        </pc:sldMkLst>
      </pc:sldChg>
      <pc:sldChg chg="del">
        <pc:chgData name="Toth Robert" userId="eb375d233a9798d1" providerId="LiveId" clId="{A3441639-C2B0-496C-B378-35836A2150C4}" dt="2018-01-28T19:27:17.234" v="3034" actId="2696"/>
        <pc:sldMkLst>
          <pc:docMk/>
          <pc:sldMk cId="2959385159" sldId="291"/>
        </pc:sldMkLst>
      </pc:sldChg>
      <pc:sldChg chg="modSp ord">
        <pc:chgData name="Toth Robert" userId="eb375d233a9798d1" providerId="LiveId" clId="{A3441639-C2B0-496C-B378-35836A2150C4}" dt="2018-01-28T19:45:47.107" v="4127" actId="20577"/>
        <pc:sldMkLst>
          <pc:docMk/>
          <pc:sldMk cId="2457722056" sldId="292"/>
        </pc:sldMkLst>
        <pc:spChg chg="mod">
          <ac:chgData name="Toth Robert" userId="eb375d233a9798d1" providerId="LiveId" clId="{A3441639-C2B0-496C-B378-35836A2150C4}" dt="2018-01-28T19:45:47.107" v="4127" actId="20577"/>
          <ac:spMkLst>
            <pc:docMk/>
            <pc:sldMk cId="2457722056" sldId="292"/>
            <ac:spMk id="3" creationId="{1EE236C2-ED0D-445D-AF76-4E802C8D1801}"/>
          </ac:spMkLst>
        </pc:spChg>
      </pc:sldChg>
      <pc:sldChg chg="modSp del">
        <pc:chgData name="Toth Robert" userId="eb375d233a9798d1" providerId="LiveId" clId="{A3441639-C2B0-496C-B378-35836A2150C4}" dt="2018-01-28T19:33:33.002" v="3287" actId="2696"/>
        <pc:sldMkLst>
          <pc:docMk/>
          <pc:sldMk cId="2912856151" sldId="293"/>
        </pc:sldMkLst>
        <pc:spChg chg="mod">
          <ac:chgData name="Toth Robert" userId="eb375d233a9798d1" providerId="LiveId" clId="{A3441639-C2B0-496C-B378-35836A2150C4}" dt="2018-01-28T16:43:21.660" v="913" actId="20577"/>
          <ac:spMkLst>
            <pc:docMk/>
            <pc:sldMk cId="2912856151" sldId="293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16:43:24.333" v="917" actId="20577"/>
          <ac:spMkLst>
            <pc:docMk/>
            <pc:sldMk cId="2912856151" sldId="293"/>
            <ac:spMk id="3" creationId="{1EE236C2-ED0D-445D-AF76-4E802C8D1801}"/>
          </ac:spMkLst>
        </pc:spChg>
      </pc:sldChg>
      <pc:sldChg chg="modSp">
        <pc:chgData name="Toth Robert" userId="eb375d233a9798d1" providerId="LiveId" clId="{A3441639-C2B0-496C-B378-35836A2150C4}" dt="2018-01-28T19:41:57.156" v="3973" actId="20577"/>
        <pc:sldMkLst>
          <pc:docMk/>
          <pc:sldMk cId="2689029272" sldId="294"/>
        </pc:sldMkLst>
        <pc:spChg chg="mod">
          <ac:chgData name="Toth Robert" userId="eb375d233a9798d1" providerId="LiveId" clId="{A3441639-C2B0-496C-B378-35836A2150C4}" dt="2018-01-28T19:41:57.156" v="3973" actId="20577"/>
          <ac:spMkLst>
            <pc:docMk/>
            <pc:sldMk cId="2689029272" sldId="294"/>
            <ac:spMk id="3" creationId="{36570CE4-ADFB-4CED-9CE9-56C8F0CB29DA}"/>
          </ac:spMkLst>
        </pc:spChg>
      </pc:sldChg>
      <pc:sldChg chg="modSp ord">
        <pc:chgData name="Toth Robert" userId="eb375d233a9798d1" providerId="LiveId" clId="{A3441639-C2B0-496C-B378-35836A2150C4}" dt="2018-01-28T19:32:56.178" v="3256" actId="20577"/>
        <pc:sldMkLst>
          <pc:docMk/>
          <pc:sldMk cId="368762749" sldId="295"/>
        </pc:sldMkLst>
        <pc:spChg chg="mod">
          <ac:chgData name="Toth Robert" userId="eb375d233a9798d1" providerId="LiveId" clId="{A3441639-C2B0-496C-B378-35836A2150C4}" dt="2018-01-28T19:32:56.178" v="3256" actId="20577"/>
          <ac:spMkLst>
            <pc:docMk/>
            <pc:sldMk cId="368762749" sldId="295"/>
            <ac:spMk id="3" creationId="{1EE236C2-ED0D-445D-AF76-4E802C8D1801}"/>
          </ac:spMkLst>
        </pc:spChg>
      </pc:sldChg>
      <pc:sldChg chg="addSp delSp modSp">
        <pc:chgData name="Toth Robert" userId="eb375d233a9798d1" providerId="LiveId" clId="{A3441639-C2B0-496C-B378-35836A2150C4}" dt="2018-01-28T20:06:33.168" v="4222" actId="20577"/>
        <pc:sldMkLst>
          <pc:docMk/>
          <pc:sldMk cId="1011782551" sldId="296"/>
        </pc:sldMkLst>
        <pc:spChg chg="mod">
          <ac:chgData name="Toth Robert" userId="eb375d233a9798d1" providerId="LiveId" clId="{A3441639-C2B0-496C-B378-35836A2150C4}" dt="2018-01-28T16:44:01.804" v="957" actId="20577"/>
          <ac:spMkLst>
            <pc:docMk/>
            <pc:sldMk cId="1011782551" sldId="296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20:06:33.168" v="4222" actId="20577"/>
          <ac:spMkLst>
            <pc:docMk/>
            <pc:sldMk cId="1011782551" sldId="296"/>
            <ac:spMk id="3" creationId="{1EE236C2-ED0D-445D-AF76-4E802C8D1801}"/>
          </ac:spMkLst>
        </pc:spChg>
        <pc:picChg chg="add del mod">
          <ac:chgData name="Toth Robert" userId="eb375d233a9798d1" providerId="LiveId" clId="{A3441639-C2B0-496C-B378-35836A2150C4}" dt="2018-01-28T16:46:33.470" v="1264" actId="478"/>
          <ac:picMkLst>
            <pc:docMk/>
            <pc:sldMk cId="1011782551" sldId="296"/>
            <ac:picMk id="4" creationId="{2AC448D0-9270-4199-B489-5510C0DC63C7}"/>
          </ac:picMkLst>
        </pc:picChg>
        <pc:picChg chg="add mod">
          <ac:chgData name="Toth Robert" userId="eb375d233a9798d1" providerId="LiveId" clId="{A3441639-C2B0-496C-B378-35836A2150C4}" dt="2018-01-28T16:46:41.842" v="1268" actId="1076"/>
          <ac:picMkLst>
            <pc:docMk/>
            <pc:sldMk cId="1011782551" sldId="296"/>
            <ac:picMk id="5" creationId="{B1C8FE3B-26B0-4D03-A40D-579235A56024}"/>
          </ac:picMkLst>
        </pc:picChg>
      </pc:sldChg>
      <pc:sldChg chg="modSp add">
        <pc:chgData name="Toth Robert" userId="eb375d233a9798d1" providerId="LiveId" clId="{A3441639-C2B0-496C-B378-35836A2150C4}" dt="2018-01-28T20:04:46.299" v="4206" actId="20577"/>
        <pc:sldMkLst>
          <pc:docMk/>
          <pc:sldMk cId="1511144655" sldId="297"/>
        </pc:sldMkLst>
        <pc:spChg chg="mod">
          <ac:chgData name="Toth Robert" userId="eb375d233a9798d1" providerId="LiveId" clId="{A3441639-C2B0-496C-B378-35836A2150C4}" dt="2018-01-28T19:33:20.178" v="3286" actId="20577"/>
          <ac:spMkLst>
            <pc:docMk/>
            <pc:sldMk cId="1511144655" sldId="297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20:04:46.299" v="4206" actId="20577"/>
          <ac:spMkLst>
            <pc:docMk/>
            <pc:sldMk cId="1511144655" sldId="297"/>
            <ac:spMk id="3" creationId="{1EE236C2-ED0D-445D-AF76-4E802C8D1801}"/>
          </ac:spMkLst>
        </pc:spChg>
      </pc:sldChg>
      <pc:sldChg chg="modSp add del">
        <pc:chgData name="Toth Robert" userId="eb375d233a9798d1" providerId="LiveId" clId="{A3441639-C2B0-496C-B378-35836A2150C4}" dt="2018-01-28T19:33:35.930" v="3288" actId="2696"/>
        <pc:sldMkLst>
          <pc:docMk/>
          <pc:sldMk cId="1701852943" sldId="298"/>
        </pc:sldMkLst>
        <pc:spChg chg="mod">
          <ac:chgData name="Toth Robert" userId="eb375d233a9798d1" providerId="LiveId" clId="{A3441639-C2B0-496C-B378-35836A2150C4}" dt="2018-01-28T16:43:37.143" v="927" actId="20577"/>
          <ac:spMkLst>
            <pc:docMk/>
            <pc:sldMk cId="1701852943" sldId="298"/>
            <ac:spMk id="2" creationId="{6860FCCB-1E70-46DE-978E-0001D7651AAA}"/>
          </ac:spMkLst>
        </pc:spChg>
      </pc:sldChg>
      <pc:sldChg chg="delSp modSp add">
        <pc:chgData name="Toth Robert" userId="eb375d233a9798d1" providerId="LiveId" clId="{A3441639-C2B0-496C-B378-35836A2150C4}" dt="2018-01-28T16:49:39.239" v="1498" actId="20577"/>
        <pc:sldMkLst>
          <pc:docMk/>
          <pc:sldMk cId="3981706844" sldId="299"/>
        </pc:sldMkLst>
        <pc:spChg chg="mod">
          <ac:chgData name="Toth Robert" userId="eb375d233a9798d1" providerId="LiveId" clId="{A3441639-C2B0-496C-B378-35836A2150C4}" dt="2018-01-28T16:49:12.772" v="1474" actId="20577"/>
          <ac:spMkLst>
            <pc:docMk/>
            <pc:sldMk cId="3981706844" sldId="299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16:49:39.239" v="1498" actId="20577"/>
          <ac:spMkLst>
            <pc:docMk/>
            <pc:sldMk cId="3981706844" sldId="299"/>
            <ac:spMk id="3" creationId="{1EE236C2-ED0D-445D-AF76-4E802C8D1801}"/>
          </ac:spMkLst>
        </pc:spChg>
        <pc:picChg chg="del">
          <ac:chgData name="Toth Robert" userId="eb375d233a9798d1" providerId="LiveId" clId="{A3441639-C2B0-496C-B378-35836A2150C4}" dt="2018-01-28T16:47:57.430" v="1317" actId="478"/>
          <ac:picMkLst>
            <pc:docMk/>
            <pc:sldMk cId="3981706844" sldId="299"/>
            <ac:picMk id="5" creationId="{B1C8FE3B-26B0-4D03-A40D-579235A56024}"/>
          </ac:picMkLst>
        </pc:picChg>
      </pc:sldChg>
      <pc:sldChg chg="modSp add">
        <pc:chgData name="Toth Robert" userId="eb375d233a9798d1" providerId="LiveId" clId="{A3441639-C2B0-496C-B378-35836A2150C4}" dt="2018-01-28T16:54:25.886" v="1727" actId="20577"/>
        <pc:sldMkLst>
          <pc:docMk/>
          <pc:sldMk cId="3051846066" sldId="300"/>
        </pc:sldMkLst>
        <pc:spChg chg="mod">
          <ac:chgData name="Toth Robert" userId="eb375d233a9798d1" providerId="LiveId" clId="{A3441639-C2B0-496C-B378-35836A2150C4}" dt="2018-01-28T16:53:01.339" v="1529" actId="20577"/>
          <ac:spMkLst>
            <pc:docMk/>
            <pc:sldMk cId="3051846066" sldId="300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16:54:25.886" v="1727" actId="20577"/>
          <ac:spMkLst>
            <pc:docMk/>
            <pc:sldMk cId="3051846066" sldId="300"/>
            <ac:spMk id="3" creationId="{1EE236C2-ED0D-445D-AF76-4E802C8D1801}"/>
          </ac:spMkLst>
        </pc:spChg>
      </pc:sldChg>
      <pc:sldChg chg="addSp delSp modSp add mod setBg">
        <pc:chgData name="Toth Robert" userId="eb375d233a9798d1" providerId="LiveId" clId="{A3441639-C2B0-496C-B378-35836A2150C4}" dt="2018-01-28T19:24:25.429" v="2904" actId="20577"/>
        <pc:sldMkLst>
          <pc:docMk/>
          <pc:sldMk cId="1118481699" sldId="301"/>
        </pc:sldMkLst>
        <pc:spChg chg="mod">
          <ac:chgData name="Toth Robert" userId="eb375d233a9798d1" providerId="LiveId" clId="{A3441639-C2B0-496C-B378-35836A2150C4}" dt="2018-01-28T16:59:59.629" v="1999" actId="26606"/>
          <ac:spMkLst>
            <pc:docMk/>
            <pc:sldMk cId="1118481699" sldId="301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19:24:25.429" v="2904" actId="20577"/>
          <ac:spMkLst>
            <pc:docMk/>
            <pc:sldMk cId="1118481699" sldId="301"/>
            <ac:spMk id="3" creationId="{1EE236C2-ED0D-445D-AF76-4E802C8D1801}"/>
          </ac:spMkLst>
        </pc:spChg>
        <pc:spChg chg="add del">
          <ac:chgData name="Toth Robert" userId="eb375d233a9798d1" providerId="LiveId" clId="{A3441639-C2B0-496C-B378-35836A2150C4}" dt="2018-01-28T16:59:14.358" v="1981" actId="26606"/>
          <ac:spMkLst>
            <pc:docMk/>
            <pc:sldMk cId="1118481699" sldId="301"/>
            <ac:spMk id="6" creationId="{374BD3A9-25D1-4691-BE05-149182EC4C13}"/>
          </ac:spMkLst>
        </pc:spChg>
        <pc:spChg chg="add del">
          <ac:chgData name="Toth Robert" userId="eb375d233a9798d1" providerId="LiveId" clId="{A3441639-C2B0-496C-B378-35836A2150C4}" dt="2018-01-28T16:59:14.358" v="1981" actId="26606"/>
          <ac:spMkLst>
            <pc:docMk/>
            <pc:sldMk cId="1118481699" sldId="301"/>
            <ac:spMk id="7" creationId="{8D49CF1A-01DD-4115-A6BB-CFA8F704534E}"/>
          </ac:spMkLst>
        </pc:spChg>
        <pc:spChg chg="add del">
          <ac:chgData name="Toth Robert" userId="eb375d233a9798d1" providerId="LiveId" clId="{A3441639-C2B0-496C-B378-35836A2150C4}" dt="2018-01-28T16:59:14.358" v="1981" actId="26606"/>
          <ac:spMkLst>
            <pc:docMk/>
            <pc:sldMk cId="1118481699" sldId="301"/>
            <ac:spMk id="8" creationId="{5FDAFA16-9D2D-4BEC-89D0-B4EABEE911B1}"/>
          </ac:spMkLst>
        </pc:spChg>
        <pc:spChg chg="add del">
          <ac:chgData name="Toth Robert" userId="eb375d233a9798d1" providerId="LiveId" clId="{A3441639-C2B0-496C-B378-35836A2150C4}" dt="2018-01-28T16:59:09.988" v="1975" actId="26606"/>
          <ac:spMkLst>
            <pc:docMk/>
            <pc:sldMk cId="1118481699" sldId="301"/>
            <ac:spMk id="9" creationId="{2D6CE9D5-28BB-4329-B5E2-B06131F27F5B}"/>
          </ac:spMkLst>
        </pc:spChg>
        <pc:spChg chg="add del">
          <ac:chgData name="Toth Robert" userId="eb375d233a9798d1" providerId="LiveId" clId="{A3441639-C2B0-496C-B378-35836A2150C4}" dt="2018-01-28T16:59:15.697" v="1983" actId="26606"/>
          <ac:spMkLst>
            <pc:docMk/>
            <pc:sldMk cId="1118481699" sldId="301"/>
            <ac:spMk id="10" creationId="{A2805736-925B-4E6B-9FAB-73BA23E1E9A1}"/>
          </ac:spMkLst>
        </pc:spChg>
        <pc:spChg chg="add del">
          <ac:chgData name="Toth Robert" userId="eb375d233a9798d1" providerId="LiveId" clId="{A3441639-C2B0-496C-B378-35836A2150C4}" dt="2018-01-28T16:59:09.988" v="1975" actId="26606"/>
          <ac:spMkLst>
            <pc:docMk/>
            <pc:sldMk cId="1118481699" sldId="301"/>
            <ac:spMk id="11" creationId="{E2B1BC2F-AEBF-4990-A7F9-197AAF28BC7A}"/>
          </ac:spMkLst>
        </pc:spChg>
        <pc:spChg chg="add del">
          <ac:chgData name="Toth Robert" userId="eb375d233a9798d1" providerId="LiveId" clId="{A3441639-C2B0-496C-B378-35836A2150C4}" dt="2018-01-28T16:59:15.697" v="1983" actId="26606"/>
          <ac:spMkLst>
            <pc:docMk/>
            <pc:sldMk cId="1118481699" sldId="301"/>
            <ac:spMk id="12" creationId="{F884A938-C405-4F09-AA12-590BEE1DE935}"/>
          </ac:spMkLst>
        </pc:spChg>
        <pc:spChg chg="add del">
          <ac:chgData name="Toth Robert" userId="eb375d233a9798d1" providerId="LiveId" clId="{A3441639-C2B0-496C-B378-35836A2150C4}" dt="2018-01-28T16:59:09.988" v="1975" actId="26606"/>
          <ac:spMkLst>
            <pc:docMk/>
            <pc:sldMk cId="1118481699" sldId="301"/>
            <ac:spMk id="13" creationId="{8D9F7D40-5D59-4F59-A331-D8F7710AC903}"/>
          </ac:spMkLst>
        </pc:spChg>
        <pc:spChg chg="add del">
          <ac:chgData name="Toth Robert" userId="eb375d233a9798d1" providerId="LiveId" clId="{A3441639-C2B0-496C-B378-35836A2150C4}" dt="2018-01-28T16:59:15.697" v="1983" actId="26606"/>
          <ac:spMkLst>
            <pc:docMk/>
            <pc:sldMk cId="1118481699" sldId="301"/>
            <ac:spMk id="14" creationId="{E9EA2B43-8884-423C-B0EB-8949B04621B5}"/>
          </ac:spMkLst>
        </pc:spChg>
        <pc:spChg chg="add del">
          <ac:chgData name="Toth Robert" userId="eb375d233a9798d1" providerId="LiveId" clId="{A3441639-C2B0-496C-B378-35836A2150C4}" dt="2018-01-28T16:59:27.320" v="1991" actId="26606"/>
          <ac:spMkLst>
            <pc:docMk/>
            <pc:sldMk cId="1118481699" sldId="301"/>
            <ac:spMk id="15" creationId="{374BD3A9-25D1-4691-BE05-149182EC4C13}"/>
          </ac:spMkLst>
        </pc:spChg>
        <pc:spChg chg="add del">
          <ac:chgData name="Toth Robert" userId="eb375d233a9798d1" providerId="LiveId" clId="{A3441639-C2B0-496C-B378-35836A2150C4}" dt="2018-01-28T16:59:27.320" v="1991" actId="26606"/>
          <ac:spMkLst>
            <pc:docMk/>
            <pc:sldMk cId="1118481699" sldId="301"/>
            <ac:spMk id="16" creationId="{8D49CF1A-01DD-4115-A6BB-CFA8F704534E}"/>
          </ac:spMkLst>
        </pc:spChg>
        <pc:spChg chg="add del">
          <ac:chgData name="Toth Robert" userId="eb375d233a9798d1" providerId="LiveId" clId="{A3441639-C2B0-496C-B378-35836A2150C4}" dt="2018-01-28T16:59:27.320" v="1991" actId="26606"/>
          <ac:spMkLst>
            <pc:docMk/>
            <pc:sldMk cId="1118481699" sldId="301"/>
            <ac:spMk id="17" creationId="{5FDAFA16-9D2D-4BEC-89D0-B4EABEE911B1}"/>
          </ac:spMkLst>
        </pc:spChg>
        <pc:picChg chg="add del mod ord">
          <ac:chgData name="Toth Robert" userId="eb375d233a9798d1" providerId="LiveId" clId="{A3441639-C2B0-496C-B378-35836A2150C4}" dt="2018-01-28T17:00:00.795" v="2002" actId="20577"/>
          <ac:picMkLst>
            <pc:docMk/>
            <pc:sldMk cId="1118481699" sldId="301"/>
            <ac:picMk id="4" creationId="{695CBE7C-9294-42F4-B0AE-81C462C84DBF}"/>
          </ac:picMkLst>
        </pc:picChg>
      </pc:sldChg>
      <pc:sldChg chg="addSp delSp modSp add mod setBg">
        <pc:chgData name="Toth Robert" userId="eb375d233a9798d1" providerId="LiveId" clId="{A3441639-C2B0-496C-B378-35836A2150C4}" dt="2018-01-28T17:00:32.163" v="2033" actId="26606"/>
        <pc:sldMkLst>
          <pc:docMk/>
          <pc:sldMk cId="1300903928" sldId="302"/>
        </pc:sldMkLst>
        <pc:spChg chg="mod ord">
          <ac:chgData name="Toth Robert" userId="eb375d233a9798d1" providerId="LiveId" clId="{A3441639-C2B0-496C-B378-35836A2150C4}" dt="2018-01-28T17:00:32.163" v="2033" actId="26606"/>
          <ac:spMkLst>
            <pc:docMk/>
            <pc:sldMk cId="1300903928" sldId="302"/>
            <ac:spMk id="2" creationId="{6860FCCB-1E70-46DE-978E-0001D7651AAA}"/>
          </ac:spMkLst>
        </pc:spChg>
        <pc:spChg chg="del mod">
          <ac:chgData name="Toth Robert" userId="eb375d233a9798d1" providerId="LiveId" clId="{A3441639-C2B0-496C-B378-35836A2150C4}" dt="2018-01-28T17:00:13.004" v="2019" actId="478"/>
          <ac:spMkLst>
            <pc:docMk/>
            <pc:sldMk cId="1300903928" sldId="302"/>
            <ac:spMk id="3" creationId="{1EE236C2-ED0D-445D-AF76-4E802C8D1801}"/>
          </ac:spMkLst>
        </pc:spChg>
        <pc:spChg chg="add del">
          <ac:chgData name="Toth Robert" userId="eb375d233a9798d1" providerId="LiveId" clId="{A3441639-C2B0-496C-B378-35836A2150C4}" dt="2018-01-28T17:00:25.106" v="2022" actId="26606"/>
          <ac:spMkLst>
            <pc:docMk/>
            <pc:sldMk cId="1300903928" sldId="302"/>
            <ac:spMk id="9" creationId="{B217C2AD-51B4-40CE-A71F-F5D3F846D97B}"/>
          </ac:spMkLst>
        </pc:spChg>
        <pc:spChg chg="add del">
          <ac:chgData name="Toth Robert" userId="eb375d233a9798d1" providerId="LiveId" clId="{A3441639-C2B0-496C-B378-35836A2150C4}" dt="2018-01-28T17:00:25.106" v="2022" actId="26606"/>
          <ac:spMkLst>
            <pc:docMk/>
            <pc:sldMk cId="1300903928" sldId="302"/>
            <ac:spMk id="11" creationId="{6F1BF92E-23CF-4BFE-9E1F-C359BACFA3C5}"/>
          </ac:spMkLst>
        </pc:spChg>
        <pc:spChg chg="add del">
          <ac:chgData name="Toth Robert" userId="eb375d233a9798d1" providerId="LiveId" clId="{A3441639-C2B0-496C-B378-35836A2150C4}" dt="2018-01-28T17:00:25.106" v="2022" actId="26606"/>
          <ac:spMkLst>
            <pc:docMk/>
            <pc:sldMk cId="1300903928" sldId="302"/>
            <ac:spMk id="13" creationId="{33DFEFC0-99B4-4D27-9168-1B2F659A34B5}"/>
          </ac:spMkLst>
        </pc:spChg>
        <pc:spChg chg="add del">
          <ac:chgData name="Toth Robert" userId="eb375d233a9798d1" providerId="LiveId" clId="{A3441639-C2B0-496C-B378-35836A2150C4}" dt="2018-01-28T17:00:25.106" v="2022" actId="26606"/>
          <ac:spMkLst>
            <pc:docMk/>
            <pc:sldMk cId="1300903928" sldId="302"/>
            <ac:spMk id="15" creationId="{A2C20081-2005-4B05-BEA4-EB8D4C90A354}"/>
          </ac:spMkLst>
        </pc:spChg>
        <pc:spChg chg="add del">
          <ac:chgData name="Toth Robert" userId="eb375d233a9798d1" providerId="LiveId" clId="{A3441639-C2B0-496C-B378-35836A2150C4}" dt="2018-01-28T17:00:26.147" v="2024" actId="26606"/>
          <ac:spMkLst>
            <pc:docMk/>
            <pc:sldMk cId="1300903928" sldId="302"/>
            <ac:spMk id="17" creationId="{4363DD75-42D3-453C-A84D-D18B4215C982}"/>
          </ac:spMkLst>
        </pc:spChg>
        <pc:spChg chg="add del">
          <ac:chgData name="Toth Robert" userId="eb375d233a9798d1" providerId="LiveId" clId="{A3441639-C2B0-496C-B378-35836A2150C4}" dt="2018-01-28T17:00:26.147" v="2024" actId="26606"/>
          <ac:spMkLst>
            <pc:docMk/>
            <pc:sldMk cId="1300903928" sldId="302"/>
            <ac:spMk id="18" creationId="{B217C2AD-51B4-40CE-A71F-F5D3F846D97B}"/>
          </ac:spMkLst>
        </pc:spChg>
        <pc:spChg chg="add del">
          <ac:chgData name="Toth Robert" userId="eb375d233a9798d1" providerId="LiveId" clId="{A3441639-C2B0-496C-B378-35836A2150C4}" dt="2018-01-28T17:00:26.147" v="2024" actId="26606"/>
          <ac:spMkLst>
            <pc:docMk/>
            <pc:sldMk cId="1300903928" sldId="302"/>
            <ac:spMk id="19" creationId="{6F1BF92E-23CF-4BFE-9E1F-C359BACFA3C5}"/>
          </ac:spMkLst>
        </pc:spChg>
        <pc:spChg chg="add del">
          <ac:chgData name="Toth Robert" userId="eb375d233a9798d1" providerId="LiveId" clId="{A3441639-C2B0-496C-B378-35836A2150C4}" dt="2018-01-28T17:00:26.147" v="2024" actId="26606"/>
          <ac:spMkLst>
            <pc:docMk/>
            <pc:sldMk cId="1300903928" sldId="302"/>
            <ac:spMk id="20" creationId="{0E624BD9-62FB-467A-ACDC-4836ADC5FEDF}"/>
          </ac:spMkLst>
        </pc:spChg>
        <pc:spChg chg="add del">
          <ac:chgData name="Toth Robert" userId="eb375d233a9798d1" providerId="LiveId" clId="{A3441639-C2B0-496C-B378-35836A2150C4}" dt="2018-01-28T17:00:26.147" v="2024" actId="26606"/>
          <ac:spMkLst>
            <pc:docMk/>
            <pc:sldMk cId="1300903928" sldId="302"/>
            <ac:spMk id="21" creationId="{4C973920-672E-443D-8D2E-2D1E3853A0CE}"/>
          </ac:spMkLst>
        </pc:spChg>
        <pc:spChg chg="add del">
          <ac:chgData name="Toth Robert" userId="eb375d233a9798d1" providerId="LiveId" clId="{A3441639-C2B0-496C-B378-35836A2150C4}" dt="2018-01-28T17:00:26.891" v="2026" actId="26606"/>
          <ac:spMkLst>
            <pc:docMk/>
            <pc:sldMk cId="1300903928" sldId="302"/>
            <ac:spMk id="23" creationId="{B217C2AD-51B4-40CE-A71F-F5D3F846D97B}"/>
          </ac:spMkLst>
        </pc:spChg>
        <pc:spChg chg="add del">
          <ac:chgData name="Toth Robert" userId="eb375d233a9798d1" providerId="LiveId" clId="{A3441639-C2B0-496C-B378-35836A2150C4}" dt="2018-01-28T17:00:26.891" v="2026" actId="26606"/>
          <ac:spMkLst>
            <pc:docMk/>
            <pc:sldMk cId="1300903928" sldId="302"/>
            <ac:spMk id="24" creationId="{6F1BF92E-23CF-4BFE-9E1F-C359BACFA3C5}"/>
          </ac:spMkLst>
        </pc:spChg>
        <pc:spChg chg="add del">
          <ac:chgData name="Toth Robert" userId="eb375d233a9798d1" providerId="LiveId" clId="{A3441639-C2B0-496C-B378-35836A2150C4}" dt="2018-01-28T17:00:26.891" v="2026" actId="26606"/>
          <ac:spMkLst>
            <pc:docMk/>
            <pc:sldMk cId="1300903928" sldId="302"/>
            <ac:spMk id="25" creationId="{1D21332B-FE15-41A6-8919-8563A89EAEDA}"/>
          </ac:spMkLst>
        </pc:spChg>
        <pc:spChg chg="add del">
          <ac:chgData name="Toth Robert" userId="eb375d233a9798d1" providerId="LiveId" clId="{A3441639-C2B0-496C-B378-35836A2150C4}" dt="2018-01-28T17:00:26.891" v="2026" actId="26606"/>
          <ac:spMkLst>
            <pc:docMk/>
            <pc:sldMk cId="1300903928" sldId="302"/>
            <ac:spMk id="26" creationId="{439F6CA3-780D-4C3A-A889-C705E7E7D12D}"/>
          </ac:spMkLst>
        </pc:spChg>
        <pc:spChg chg="add del">
          <ac:chgData name="Toth Robert" userId="eb375d233a9798d1" providerId="LiveId" clId="{A3441639-C2B0-496C-B378-35836A2150C4}" dt="2018-01-28T17:00:26.891" v="2026" actId="26606"/>
          <ac:spMkLst>
            <pc:docMk/>
            <pc:sldMk cId="1300903928" sldId="302"/>
            <ac:spMk id="27" creationId="{E6335BA4-3C40-424B-A885-29B1007B802A}"/>
          </ac:spMkLst>
        </pc:spChg>
        <pc:spChg chg="add del">
          <ac:chgData name="Toth Robert" userId="eb375d233a9798d1" providerId="LiveId" clId="{A3441639-C2B0-496C-B378-35836A2150C4}" dt="2018-01-28T17:00:29.572" v="2028" actId="26606"/>
          <ac:spMkLst>
            <pc:docMk/>
            <pc:sldMk cId="1300903928" sldId="302"/>
            <ac:spMk id="29" creationId="{BB8C1D0E-0B06-46C9-A8BD-A8E13FF9936B}"/>
          </ac:spMkLst>
        </pc:spChg>
        <pc:spChg chg="add del">
          <ac:chgData name="Toth Robert" userId="eb375d233a9798d1" providerId="LiveId" clId="{A3441639-C2B0-496C-B378-35836A2150C4}" dt="2018-01-28T17:00:29.572" v="2028" actId="26606"/>
          <ac:spMkLst>
            <pc:docMk/>
            <pc:sldMk cId="1300903928" sldId="302"/>
            <ac:spMk id="30" creationId="{7D1ADC4A-8537-4084-99C7-F8D378A640A9}"/>
          </ac:spMkLst>
        </pc:spChg>
        <pc:spChg chg="add del">
          <ac:chgData name="Toth Robert" userId="eb375d233a9798d1" providerId="LiveId" clId="{A3441639-C2B0-496C-B378-35836A2150C4}" dt="2018-01-28T17:00:29.572" v="2028" actId="26606"/>
          <ac:spMkLst>
            <pc:docMk/>
            <pc:sldMk cId="1300903928" sldId="302"/>
            <ac:spMk id="31" creationId="{B2761C4A-84CA-4DFC-AC89-4A90B0C2C099}"/>
          </ac:spMkLst>
        </pc:spChg>
        <pc:spChg chg="add del">
          <ac:chgData name="Toth Robert" userId="eb375d233a9798d1" providerId="LiveId" clId="{A3441639-C2B0-496C-B378-35836A2150C4}" dt="2018-01-28T17:00:29.572" v="2028" actId="26606"/>
          <ac:spMkLst>
            <pc:docMk/>
            <pc:sldMk cId="1300903928" sldId="302"/>
            <ac:spMk id="32" creationId="{A2D84865-D4AF-4139-8035-151926CE442A}"/>
          </ac:spMkLst>
        </pc:spChg>
        <pc:spChg chg="add del">
          <ac:chgData name="Toth Robert" userId="eb375d233a9798d1" providerId="LiveId" clId="{A3441639-C2B0-496C-B378-35836A2150C4}" dt="2018-01-28T17:00:29.572" v="2028" actId="26606"/>
          <ac:spMkLst>
            <pc:docMk/>
            <pc:sldMk cId="1300903928" sldId="302"/>
            <ac:spMk id="33" creationId="{ECADAA64-BE10-4EAD-A7DA-F601862B9720}"/>
          </ac:spMkLst>
        </pc:spChg>
        <pc:spChg chg="add del">
          <ac:chgData name="Toth Robert" userId="eb375d233a9798d1" providerId="LiveId" clId="{A3441639-C2B0-496C-B378-35836A2150C4}" dt="2018-01-28T17:00:31.248" v="2030" actId="26606"/>
          <ac:spMkLst>
            <pc:docMk/>
            <pc:sldMk cId="1300903928" sldId="302"/>
            <ac:spMk id="35" creationId="{B217C2AD-51B4-40CE-A71F-F5D3F846D97B}"/>
          </ac:spMkLst>
        </pc:spChg>
        <pc:spChg chg="add del">
          <ac:chgData name="Toth Robert" userId="eb375d233a9798d1" providerId="LiveId" clId="{A3441639-C2B0-496C-B378-35836A2150C4}" dt="2018-01-28T17:00:31.248" v="2030" actId="26606"/>
          <ac:spMkLst>
            <pc:docMk/>
            <pc:sldMk cId="1300903928" sldId="302"/>
            <ac:spMk id="36" creationId="{6F1BF92E-23CF-4BFE-9E1F-C359BACFA3C5}"/>
          </ac:spMkLst>
        </pc:spChg>
        <pc:spChg chg="add del">
          <ac:chgData name="Toth Robert" userId="eb375d233a9798d1" providerId="LiveId" clId="{A3441639-C2B0-496C-B378-35836A2150C4}" dt="2018-01-28T17:00:31.248" v="2030" actId="26606"/>
          <ac:spMkLst>
            <pc:docMk/>
            <pc:sldMk cId="1300903928" sldId="302"/>
            <ac:spMk id="37" creationId="{33DFEFC0-99B4-4D27-9168-1B2F659A34B5}"/>
          </ac:spMkLst>
        </pc:spChg>
        <pc:spChg chg="add del">
          <ac:chgData name="Toth Robert" userId="eb375d233a9798d1" providerId="LiveId" clId="{A3441639-C2B0-496C-B378-35836A2150C4}" dt="2018-01-28T17:00:31.248" v="2030" actId="26606"/>
          <ac:spMkLst>
            <pc:docMk/>
            <pc:sldMk cId="1300903928" sldId="302"/>
            <ac:spMk id="38" creationId="{A2C20081-2005-4B05-BEA4-EB8D4C90A354}"/>
          </ac:spMkLst>
        </pc:spChg>
        <pc:spChg chg="add del">
          <ac:chgData name="Toth Robert" userId="eb375d233a9798d1" providerId="LiveId" clId="{A3441639-C2B0-496C-B378-35836A2150C4}" dt="2018-01-28T17:00:32.148" v="2032" actId="26606"/>
          <ac:spMkLst>
            <pc:docMk/>
            <pc:sldMk cId="1300903928" sldId="302"/>
            <ac:spMk id="40" creationId="{B217C2AD-51B4-40CE-A71F-F5D3F846D97B}"/>
          </ac:spMkLst>
        </pc:spChg>
        <pc:spChg chg="add del">
          <ac:chgData name="Toth Robert" userId="eb375d233a9798d1" providerId="LiveId" clId="{A3441639-C2B0-496C-B378-35836A2150C4}" dt="2018-01-28T17:00:32.148" v="2032" actId="26606"/>
          <ac:spMkLst>
            <pc:docMk/>
            <pc:sldMk cId="1300903928" sldId="302"/>
            <ac:spMk id="41" creationId="{6F1BF92E-23CF-4BFE-9E1F-C359BACFA3C5}"/>
          </ac:spMkLst>
        </pc:spChg>
        <pc:spChg chg="add del">
          <ac:chgData name="Toth Robert" userId="eb375d233a9798d1" providerId="LiveId" clId="{A3441639-C2B0-496C-B378-35836A2150C4}" dt="2018-01-28T17:00:32.148" v="2032" actId="26606"/>
          <ac:spMkLst>
            <pc:docMk/>
            <pc:sldMk cId="1300903928" sldId="302"/>
            <ac:spMk id="42" creationId="{DFEF8384-2545-4ACD-9071-49DD1CFC4E99}"/>
          </ac:spMkLst>
        </pc:spChg>
        <pc:spChg chg="add del">
          <ac:chgData name="Toth Robert" userId="eb375d233a9798d1" providerId="LiveId" clId="{A3441639-C2B0-496C-B378-35836A2150C4}" dt="2018-01-28T17:00:32.148" v="2032" actId="26606"/>
          <ac:spMkLst>
            <pc:docMk/>
            <pc:sldMk cId="1300903928" sldId="302"/>
            <ac:spMk id="43" creationId="{F77DB8FA-61A7-4DE7-A777-6D258D172484}"/>
          </ac:spMkLst>
        </pc:spChg>
        <pc:spChg chg="add">
          <ac:chgData name="Toth Robert" userId="eb375d233a9798d1" providerId="LiveId" clId="{A3441639-C2B0-496C-B378-35836A2150C4}" dt="2018-01-28T17:00:32.163" v="2033" actId="26606"/>
          <ac:spMkLst>
            <pc:docMk/>
            <pc:sldMk cId="1300903928" sldId="302"/>
            <ac:spMk id="45" creationId="{B217C2AD-51B4-40CE-A71F-F5D3F846D97B}"/>
          </ac:spMkLst>
        </pc:spChg>
        <pc:spChg chg="add">
          <ac:chgData name="Toth Robert" userId="eb375d233a9798d1" providerId="LiveId" clId="{A3441639-C2B0-496C-B378-35836A2150C4}" dt="2018-01-28T17:00:32.163" v="2033" actId="26606"/>
          <ac:spMkLst>
            <pc:docMk/>
            <pc:sldMk cId="1300903928" sldId="302"/>
            <ac:spMk id="46" creationId="{6F1BF92E-23CF-4BFE-9E1F-C359BACFA3C5}"/>
          </ac:spMkLst>
        </pc:spChg>
        <pc:spChg chg="add">
          <ac:chgData name="Toth Robert" userId="eb375d233a9798d1" providerId="LiveId" clId="{A3441639-C2B0-496C-B378-35836A2150C4}" dt="2018-01-28T17:00:32.163" v="2033" actId="26606"/>
          <ac:spMkLst>
            <pc:docMk/>
            <pc:sldMk cId="1300903928" sldId="302"/>
            <ac:spMk id="47" creationId="{33DFEFC0-99B4-4D27-9168-1B2F659A34B5}"/>
          </ac:spMkLst>
        </pc:spChg>
        <pc:spChg chg="add">
          <ac:chgData name="Toth Robert" userId="eb375d233a9798d1" providerId="LiveId" clId="{A3441639-C2B0-496C-B378-35836A2150C4}" dt="2018-01-28T17:00:32.163" v="2033" actId="26606"/>
          <ac:spMkLst>
            <pc:docMk/>
            <pc:sldMk cId="1300903928" sldId="302"/>
            <ac:spMk id="48" creationId="{A2C20081-2005-4B05-BEA4-EB8D4C90A354}"/>
          </ac:spMkLst>
        </pc:spChg>
        <pc:picChg chg="add mod">
          <ac:chgData name="Toth Robert" userId="eb375d233a9798d1" providerId="LiveId" clId="{A3441639-C2B0-496C-B378-35836A2150C4}" dt="2018-01-28T17:00:32.163" v="2033" actId="26606"/>
          <ac:picMkLst>
            <pc:docMk/>
            <pc:sldMk cId="1300903928" sldId="302"/>
            <ac:picMk id="4" creationId="{6F54476D-ACDB-4232-A7FB-7D5CD7E2D46D}"/>
          </ac:picMkLst>
        </pc:picChg>
      </pc:sldChg>
      <pc:sldChg chg="modSp add del ord">
        <pc:chgData name="Toth Robert" userId="eb375d233a9798d1" providerId="LiveId" clId="{A3441639-C2B0-496C-B378-35836A2150C4}" dt="2018-01-28T20:25:01.583" v="4247" actId="20577"/>
        <pc:sldMkLst>
          <pc:docMk/>
          <pc:sldMk cId="43835047" sldId="303"/>
        </pc:sldMkLst>
        <pc:spChg chg="mod">
          <ac:chgData name="Toth Robert" userId="eb375d233a9798d1" providerId="LiveId" clId="{A3441639-C2B0-496C-B378-35836A2150C4}" dt="2018-01-28T17:05:15.356" v="2074" actId="20577"/>
          <ac:spMkLst>
            <pc:docMk/>
            <pc:sldMk cId="43835047" sldId="303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20:25:01.583" v="4247" actId="20577"/>
          <ac:spMkLst>
            <pc:docMk/>
            <pc:sldMk cId="43835047" sldId="303"/>
            <ac:spMk id="3" creationId="{1EE236C2-ED0D-445D-AF76-4E802C8D1801}"/>
          </ac:spMkLst>
        </pc:spChg>
      </pc:sldChg>
      <pc:sldChg chg="modSp add">
        <pc:chgData name="Toth Robert" userId="eb375d233a9798d1" providerId="LiveId" clId="{A3441639-C2B0-496C-B378-35836A2150C4}" dt="2018-01-28T18:19:13.629" v="2831" actId="20577"/>
        <pc:sldMkLst>
          <pc:docMk/>
          <pc:sldMk cId="267090792" sldId="304"/>
        </pc:sldMkLst>
        <pc:spChg chg="mod">
          <ac:chgData name="Toth Robert" userId="eb375d233a9798d1" providerId="LiveId" clId="{A3441639-C2B0-496C-B378-35836A2150C4}" dt="2018-01-28T18:19:13.629" v="2831" actId="20577"/>
          <ac:spMkLst>
            <pc:docMk/>
            <pc:sldMk cId="267090792" sldId="304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18:17:50.878" v="2603" actId="20577"/>
          <ac:spMkLst>
            <pc:docMk/>
            <pc:sldMk cId="267090792" sldId="304"/>
            <ac:spMk id="3" creationId="{1EE236C2-ED0D-445D-AF76-4E802C8D1801}"/>
          </ac:spMkLst>
        </pc:spChg>
      </pc:sldChg>
      <pc:sldChg chg="modSp add">
        <pc:chgData name="Toth Robert" userId="eb375d233a9798d1" providerId="LiveId" clId="{A3441639-C2B0-496C-B378-35836A2150C4}" dt="2018-01-28T19:36:48.361" v="3472" actId="20577"/>
        <pc:sldMkLst>
          <pc:docMk/>
          <pc:sldMk cId="26790852" sldId="305"/>
        </pc:sldMkLst>
        <pc:spChg chg="mod">
          <ac:chgData name="Toth Robert" userId="eb375d233a9798d1" providerId="LiveId" clId="{A3441639-C2B0-496C-B378-35836A2150C4}" dt="2018-01-28T19:36:48.361" v="3472" actId="20577"/>
          <ac:spMkLst>
            <pc:docMk/>
            <pc:sldMk cId="26790852" sldId="305"/>
            <ac:spMk id="3" creationId="{1EE236C2-ED0D-445D-AF76-4E802C8D1801}"/>
          </ac:spMkLst>
        </pc:spChg>
      </pc:sldChg>
      <pc:sldChg chg="modSp add">
        <pc:chgData name="Toth Robert" userId="eb375d233a9798d1" providerId="LiveId" clId="{A3441639-C2B0-496C-B378-35836A2150C4}" dt="2018-01-28T18:19:19.053" v="2843" actId="20577"/>
        <pc:sldMkLst>
          <pc:docMk/>
          <pc:sldMk cId="2070290103" sldId="306"/>
        </pc:sldMkLst>
        <pc:spChg chg="mod">
          <ac:chgData name="Toth Robert" userId="eb375d233a9798d1" providerId="LiveId" clId="{A3441639-C2B0-496C-B378-35836A2150C4}" dt="2018-01-28T18:19:19.053" v="2843" actId="20577"/>
          <ac:spMkLst>
            <pc:docMk/>
            <pc:sldMk cId="2070290103" sldId="306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18:18:51.059" v="2804" actId="20577"/>
          <ac:spMkLst>
            <pc:docMk/>
            <pc:sldMk cId="2070290103" sldId="306"/>
            <ac:spMk id="3" creationId="{1EE236C2-ED0D-445D-AF76-4E802C8D1801}"/>
          </ac:spMkLst>
        </pc:spChg>
      </pc:sldChg>
      <pc:sldChg chg="modSp add del">
        <pc:chgData name="Toth Robert" userId="eb375d233a9798d1" providerId="LiveId" clId="{A3441639-C2B0-496C-B378-35836A2150C4}" dt="2018-01-28T19:40:22.132" v="3870" actId="2696"/>
        <pc:sldMkLst>
          <pc:docMk/>
          <pc:sldMk cId="2655714563" sldId="307"/>
        </pc:sldMkLst>
        <pc:spChg chg="mod">
          <ac:chgData name="Toth Robert" userId="eb375d233a9798d1" providerId="LiveId" clId="{A3441639-C2B0-496C-B378-35836A2150C4}" dt="2018-01-28T19:25:51.774" v="2957" actId="20577"/>
          <ac:spMkLst>
            <pc:docMk/>
            <pc:sldMk cId="2655714563" sldId="307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19:26:47.277" v="3033" actId="20577"/>
          <ac:spMkLst>
            <pc:docMk/>
            <pc:sldMk cId="2655714563" sldId="307"/>
            <ac:spMk id="3" creationId="{1EE236C2-ED0D-445D-AF76-4E802C8D1801}"/>
          </ac:spMkLst>
        </pc:spChg>
      </pc:sldChg>
      <pc:sldChg chg="addSp delSp modSp add">
        <pc:chgData name="Toth Robert" userId="eb375d233a9798d1" providerId="LiveId" clId="{A3441639-C2B0-496C-B378-35836A2150C4}" dt="2018-01-28T19:30:35.739" v="3061" actId="108"/>
        <pc:sldMkLst>
          <pc:docMk/>
          <pc:sldMk cId="2565487675" sldId="308"/>
        </pc:sldMkLst>
        <pc:spChg chg="del">
          <ac:chgData name="Toth Robert" userId="eb375d233a9798d1" providerId="LiveId" clId="{A3441639-C2B0-496C-B378-35836A2150C4}" dt="2018-01-28T19:29:13.279" v="3042" actId="478"/>
          <ac:spMkLst>
            <pc:docMk/>
            <pc:sldMk cId="2565487675" sldId="308"/>
            <ac:spMk id="2" creationId="{31E93175-20FA-475F-A658-DD4CCADA91DE}"/>
          </ac:spMkLst>
        </pc:spChg>
        <pc:spChg chg="del">
          <ac:chgData name="Toth Robert" userId="eb375d233a9798d1" providerId="LiveId" clId="{A3441639-C2B0-496C-B378-35836A2150C4}" dt="2018-01-28T19:29:10.772" v="3041" actId="478"/>
          <ac:spMkLst>
            <pc:docMk/>
            <pc:sldMk cId="2565487675" sldId="308"/>
            <ac:spMk id="3" creationId="{63BEDAA2-E6D7-4C81-AEE4-EE55EBCABD0C}"/>
          </ac:spMkLst>
        </pc:spChg>
        <pc:spChg chg="add mod">
          <ac:chgData name="Toth Robert" userId="eb375d233a9798d1" providerId="LiveId" clId="{A3441639-C2B0-496C-B378-35836A2150C4}" dt="2018-01-28T19:30:16.418" v="3052" actId="108"/>
          <ac:spMkLst>
            <pc:docMk/>
            <pc:sldMk cId="2565487675" sldId="308"/>
            <ac:spMk id="4" creationId="{3C875DFF-7741-4CFD-9F6B-93F83D695F91}"/>
          </ac:spMkLst>
        </pc:spChg>
        <pc:spChg chg="add mod">
          <ac:chgData name="Toth Robert" userId="eb375d233a9798d1" providerId="LiveId" clId="{A3441639-C2B0-496C-B378-35836A2150C4}" dt="2018-01-28T19:30:26.843" v="3059" actId="108"/>
          <ac:spMkLst>
            <pc:docMk/>
            <pc:sldMk cId="2565487675" sldId="308"/>
            <ac:spMk id="5" creationId="{FCB8EE7D-F9E0-4CF3-BA9C-E1C4654700F8}"/>
          </ac:spMkLst>
        </pc:spChg>
        <pc:spChg chg="add mod">
          <ac:chgData name="Toth Robert" userId="eb375d233a9798d1" providerId="LiveId" clId="{A3441639-C2B0-496C-B378-35836A2150C4}" dt="2018-01-28T19:30:35.739" v="3061" actId="108"/>
          <ac:spMkLst>
            <pc:docMk/>
            <pc:sldMk cId="2565487675" sldId="308"/>
            <ac:spMk id="6" creationId="{6B12B26A-73B4-46E1-9BA5-956A637EB70B}"/>
          </ac:spMkLst>
        </pc:spChg>
      </pc:sldChg>
      <pc:sldChg chg="modSp add">
        <pc:chgData name="Toth Robert" userId="eb375d233a9798d1" providerId="LiveId" clId="{A3441639-C2B0-496C-B378-35836A2150C4}" dt="2018-01-28T19:40:06.313" v="3869" actId="20577"/>
        <pc:sldMkLst>
          <pc:docMk/>
          <pc:sldMk cId="436094670" sldId="309"/>
        </pc:sldMkLst>
        <pc:spChg chg="mod">
          <ac:chgData name="Toth Robert" userId="eb375d233a9798d1" providerId="LiveId" clId="{A3441639-C2B0-496C-B378-35836A2150C4}" dt="2018-01-28T19:37:53.238" v="3497" actId="20577"/>
          <ac:spMkLst>
            <pc:docMk/>
            <pc:sldMk cId="436094670" sldId="309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19:40:06.313" v="3869" actId="20577"/>
          <ac:spMkLst>
            <pc:docMk/>
            <pc:sldMk cId="436094670" sldId="309"/>
            <ac:spMk id="3" creationId="{1EE236C2-ED0D-445D-AF76-4E802C8D1801}"/>
          </ac:spMkLst>
        </pc:spChg>
      </pc:sldChg>
      <pc:sldChg chg="modSp add">
        <pc:chgData name="Toth Robert" userId="eb375d233a9798d1" providerId="LiveId" clId="{A3441639-C2B0-496C-B378-35836A2150C4}" dt="2018-01-28T19:41:26.877" v="3964" actId="12"/>
        <pc:sldMkLst>
          <pc:docMk/>
          <pc:sldMk cId="2853541282" sldId="310"/>
        </pc:sldMkLst>
        <pc:spChg chg="mod">
          <ac:chgData name="Toth Robert" userId="eb375d233a9798d1" providerId="LiveId" clId="{A3441639-C2B0-496C-B378-35836A2150C4}" dt="2018-01-28T19:41:19.555" v="3958" actId="20577"/>
          <ac:spMkLst>
            <pc:docMk/>
            <pc:sldMk cId="2853541282" sldId="310"/>
            <ac:spMk id="2" creationId="{6860FCCB-1E70-46DE-978E-0001D7651AAA}"/>
          </ac:spMkLst>
        </pc:spChg>
        <pc:spChg chg="mod">
          <ac:chgData name="Toth Robert" userId="eb375d233a9798d1" providerId="LiveId" clId="{A3441639-C2B0-496C-B378-35836A2150C4}" dt="2018-01-28T19:41:26.877" v="3964" actId="12"/>
          <ac:spMkLst>
            <pc:docMk/>
            <pc:sldMk cId="2853541282" sldId="310"/>
            <ac:spMk id="3" creationId="{1EE236C2-ED0D-445D-AF76-4E802C8D180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EC1B6-3884-43A7-904B-FD18268E0A69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2A225-9F8A-4F84-B84E-F3A76393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4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A225-9F8A-4F84-B84E-F3A7639338B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735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A225-9F8A-4F84-B84E-F3A7639338B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18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A225-9F8A-4F84-B84E-F3A7639338B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42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A225-9F8A-4F84-B84E-F3A7639338B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A225-9F8A-4F84-B84E-F3A7639338B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420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A225-9F8A-4F84-B84E-F3A7639338B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348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A225-9F8A-4F84-B84E-F3A7639338B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474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IP címek CPU </a:t>
            </a:r>
            <a:r>
              <a:rPr lang="hu-HU" dirty="0"/>
              <a:t>helyett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A225-9F8A-4F84-B84E-F3A7639338B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172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IP címek CPU </a:t>
            </a:r>
            <a:r>
              <a:rPr lang="hu-HU" dirty="0"/>
              <a:t>helyett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A225-9F8A-4F84-B84E-F3A7639338B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950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A225-9F8A-4F84-B84E-F3A7639338B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117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Azonos </a:t>
            </a:r>
            <a:r>
              <a:rPr lang="hu-HU" dirty="0" err="1"/>
              <a:t>hosszúságúk</a:t>
            </a:r>
            <a:r>
              <a:rPr lang="hu-HU" dirty="0"/>
              <a:t> esete</a:t>
            </a:r>
          </a:p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A225-9F8A-4F84-B84E-F3A7639338B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1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un.com/951201/feature1/photos/diffie.50R.gif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http://www.marconifoundation.org/images/fellows/hellman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xmlns="" id="{3C875DFF-7741-4CFD-9F6B-93F83D695F91}"/>
              </a:ext>
            </a:extLst>
          </p:cNvPr>
          <p:cNvSpPr txBox="1">
            <a:spLocks/>
          </p:cNvSpPr>
          <p:nvPr/>
        </p:nvSpPr>
        <p:spPr>
          <a:xfrm>
            <a:off x="283464" y="320634"/>
            <a:ext cx="11634216" cy="27012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7200" dirty="0" err="1" smtClean="0"/>
              <a:t>Production</a:t>
            </a:r>
            <a:r>
              <a:rPr lang="hu-HU" sz="7200" dirty="0" smtClean="0"/>
              <a:t> and </a:t>
            </a:r>
            <a:r>
              <a:rPr lang="hu-HU" sz="7200" dirty="0" err="1" smtClean="0"/>
              <a:t>usage</a:t>
            </a:r>
            <a:r>
              <a:rPr lang="hu-HU" sz="7200" dirty="0" smtClean="0"/>
              <a:t> of </a:t>
            </a:r>
            <a:r>
              <a:rPr lang="hu-HU" sz="7200" dirty="0" err="1" smtClean="0"/>
              <a:t>Cryptocurrencies</a:t>
            </a:r>
            <a:endParaRPr lang="en-GB" sz="7200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xmlns="" id="{FCB8EE7D-F9E0-4CF3-BA9C-E1C4654700F8}"/>
              </a:ext>
            </a:extLst>
          </p:cNvPr>
          <p:cNvSpPr txBox="1">
            <a:spLocks/>
          </p:cNvSpPr>
          <p:nvPr/>
        </p:nvSpPr>
        <p:spPr>
          <a:xfrm>
            <a:off x="1190171" y="3342470"/>
            <a:ext cx="9376229" cy="1229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b="1" cap="all" spc="400" dirty="0">
                <a:solidFill>
                  <a:schemeClr val="tx2"/>
                </a:solidFill>
              </a:rPr>
              <a:t>Attila </a:t>
            </a:r>
            <a:r>
              <a:rPr lang="hu-HU" b="1" cap="all" spc="400" dirty="0" smtClean="0">
                <a:solidFill>
                  <a:schemeClr val="tx2"/>
                </a:solidFill>
              </a:rPr>
              <a:t>Pethő and </a:t>
            </a:r>
            <a:r>
              <a:rPr lang="hu-HU" b="1" cap="all" spc="400" dirty="0">
                <a:solidFill>
                  <a:schemeClr val="tx2"/>
                </a:solidFill>
              </a:rPr>
              <a:t>Róbert Tóth, </a:t>
            </a:r>
            <a:r>
              <a:rPr lang="hu-HU" b="1" cap="all" spc="400" dirty="0" err="1">
                <a:solidFill>
                  <a:schemeClr val="tx2"/>
                </a:solidFill>
              </a:rPr>
              <a:t>MSc</a:t>
            </a:r>
            <a:r>
              <a:rPr lang="hu-HU" b="1" cap="all" spc="400" dirty="0">
                <a:solidFill>
                  <a:schemeClr val="tx2"/>
                </a:solidFill>
              </a:rPr>
              <a:t> </a:t>
            </a:r>
            <a:r>
              <a:rPr lang="hu-HU" b="1" cap="all" spc="400" dirty="0" err="1">
                <a:solidFill>
                  <a:schemeClr val="tx2"/>
                </a:solidFill>
              </a:rPr>
              <a:t>student</a:t>
            </a:r>
            <a:r>
              <a:rPr lang="hu-HU" b="1" cap="all" spc="400" dirty="0" smtClean="0">
                <a:solidFill>
                  <a:schemeClr val="tx2"/>
                </a:solidFill>
              </a:rPr>
              <a:t> University of Debrecen</a:t>
            </a:r>
          </a:p>
          <a:p>
            <a:pPr marL="0" indent="0" algn="ctr">
              <a:buNone/>
            </a:pPr>
            <a:endParaRPr lang="en-GB" sz="1700" b="1" cap="all" spc="400" dirty="0">
              <a:solidFill>
                <a:schemeClr val="tx2"/>
              </a:solidFill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6B12B26A-73B4-46E1-9BA5-956A637EB70B}"/>
              </a:ext>
            </a:extLst>
          </p:cNvPr>
          <p:cNvSpPr txBox="1"/>
          <p:nvPr/>
        </p:nvSpPr>
        <p:spPr>
          <a:xfrm>
            <a:off x="3641062" y="4892634"/>
            <a:ext cx="5285224" cy="1659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hu-HU" sz="1700" b="1" cap="all" spc="400" dirty="0" smtClean="0">
                <a:solidFill>
                  <a:schemeClr val="tx2"/>
                </a:solidFill>
              </a:rPr>
              <a:t>Tanszéki értekezlet, Debrecen, 2019.03.06</a:t>
            </a:r>
            <a:r>
              <a:rPr lang="hu-HU" sz="1700" b="1" cap="all" spc="400" dirty="0" smtClean="0">
                <a:solidFill>
                  <a:schemeClr val="tx2"/>
                </a:solidFill>
              </a:rPr>
              <a:t>.</a:t>
            </a:r>
          </a:p>
          <a:p>
            <a:pPr algn="ctr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hu-HU" sz="1600" dirty="0" err="1"/>
              <a:t>Florian</a:t>
            </a:r>
            <a:r>
              <a:rPr lang="hu-HU" sz="1600" dirty="0"/>
              <a:t> </a:t>
            </a:r>
            <a:r>
              <a:rPr lang="hu-HU" sz="1600" dirty="0" err="1" smtClean="0"/>
              <a:t>Tschorsch</a:t>
            </a:r>
            <a:r>
              <a:rPr lang="hu-HU" sz="1600" dirty="0"/>
              <a:t> </a:t>
            </a:r>
            <a:r>
              <a:rPr lang="hu-HU" sz="1600" dirty="0" smtClean="0"/>
              <a:t>and </a:t>
            </a:r>
            <a:r>
              <a:rPr lang="hu-HU" sz="1600" dirty="0" err="1" smtClean="0"/>
              <a:t>Björn</a:t>
            </a:r>
            <a:r>
              <a:rPr lang="hu-HU" sz="1600" dirty="0" smtClean="0"/>
              <a:t> </a:t>
            </a:r>
            <a:r>
              <a:rPr lang="hu-HU" sz="1600" dirty="0" err="1" smtClean="0"/>
              <a:t>Scheuermann</a:t>
            </a:r>
            <a:r>
              <a:rPr lang="hu-HU" sz="1600" dirty="0" smtClean="0"/>
              <a:t>, </a:t>
            </a:r>
          </a:p>
          <a:p>
            <a:pPr algn="ctr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hu-HU" sz="1600" dirty="0" err="1" smtClean="0"/>
              <a:t>Bitcoin</a:t>
            </a:r>
            <a:r>
              <a:rPr lang="hu-HU" sz="1600" dirty="0" smtClean="0"/>
              <a:t> </a:t>
            </a:r>
            <a:r>
              <a:rPr lang="hu-HU" sz="1600" dirty="0"/>
              <a:t>and </a:t>
            </a:r>
            <a:r>
              <a:rPr lang="hu-HU" sz="1600" dirty="0" err="1" smtClean="0"/>
              <a:t>Beyond</a:t>
            </a:r>
            <a:r>
              <a:rPr lang="hu-HU" sz="1600" dirty="0" smtClean="0"/>
              <a:t>:  </a:t>
            </a:r>
            <a:r>
              <a:rPr lang="en-US" sz="1600" dirty="0" smtClean="0"/>
              <a:t>A </a:t>
            </a:r>
            <a:r>
              <a:rPr lang="en-US" sz="1600" dirty="0"/>
              <a:t>Technical Survey on Decentralized Digital </a:t>
            </a:r>
            <a:r>
              <a:rPr lang="en-US" sz="1600" dirty="0" smtClean="0"/>
              <a:t>Currencies</a:t>
            </a:r>
            <a:r>
              <a:rPr lang="hu-HU" sz="1600" dirty="0" smtClean="0"/>
              <a:t>, </a:t>
            </a:r>
            <a:r>
              <a:rPr lang="hu-HU" sz="1600" smtClean="0"/>
              <a:t>2015 felhasználásával.</a:t>
            </a:r>
            <a:endParaRPr lang="en-GB" sz="1700" b="1" cap="all" spc="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a </a:t>
            </a:r>
            <a:r>
              <a:rPr lang="en-US" dirty="0" smtClean="0"/>
              <a:t>coin</a:t>
            </a:r>
            <a:r>
              <a:rPr lang="hu-HU" dirty="0" smtClean="0"/>
              <a:t> </a:t>
            </a:r>
            <a:r>
              <a:rPr lang="hu-HU" dirty="0" err="1" smtClean="0"/>
              <a:t>through</a:t>
            </a:r>
            <a:r>
              <a:rPr lang="hu-HU" dirty="0" smtClean="0"/>
              <a:t> a bank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3200" dirty="0" smtClean="0"/>
              <a:t>Kriszta </a:t>
            </a:r>
            <a:r>
              <a:rPr lang="en-US" sz="3200" dirty="0" smtClean="0"/>
              <a:t>sign</a:t>
            </a:r>
            <a:r>
              <a:rPr lang="hu-HU" sz="3200" dirty="0" smtClean="0"/>
              <a:t>s</a:t>
            </a:r>
            <a:r>
              <a:rPr lang="en-US" sz="3200" dirty="0" smtClean="0"/>
              <a:t> and</a:t>
            </a:r>
            <a:r>
              <a:rPr lang="hu-HU" sz="3200" dirty="0" smtClean="0"/>
              <a:t> </a:t>
            </a:r>
            <a:r>
              <a:rPr lang="en-US" sz="3200" dirty="0" err="1" smtClean="0"/>
              <a:t>anounc</a:t>
            </a:r>
            <a:r>
              <a:rPr lang="hu-HU" sz="3200" dirty="0" smtClean="0"/>
              <a:t>es</a:t>
            </a:r>
            <a:r>
              <a:rPr lang="en-US" sz="3200" dirty="0" smtClean="0"/>
              <a:t> </a:t>
            </a:r>
            <a:r>
              <a:rPr lang="en-US" sz="3200" dirty="0"/>
              <a:t>a transaction of the following form: “I </a:t>
            </a:r>
            <a:r>
              <a:rPr lang="hu-HU" sz="3200" dirty="0" smtClean="0"/>
              <a:t>t</a:t>
            </a:r>
            <a:r>
              <a:rPr lang="en-US" sz="3200" dirty="0" err="1" smtClean="0"/>
              <a:t>ransfer</a:t>
            </a:r>
            <a:r>
              <a:rPr lang="hu-HU" sz="3200" dirty="0" smtClean="0"/>
              <a:t> </a:t>
            </a:r>
            <a:r>
              <a:rPr lang="en-US" sz="3200" dirty="0" smtClean="0"/>
              <a:t>coin </a:t>
            </a:r>
            <a:r>
              <a:rPr lang="en-US" sz="3200" dirty="0"/>
              <a:t>#1210 to </a:t>
            </a:r>
            <a:r>
              <a:rPr lang="hu-HU" sz="3200" dirty="0" smtClean="0"/>
              <a:t>Aladár</a:t>
            </a:r>
            <a:r>
              <a:rPr lang="en-US" sz="3200" dirty="0" smtClean="0"/>
              <a:t>”. </a:t>
            </a:r>
            <a:endParaRPr lang="hu-HU" sz="3200" dirty="0" smtClean="0"/>
          </a:p>
          <a:p>
            <a:r>
              <a:rPr lang="hu-HU" sz="3200" dirty="0"/>
              <a:t>Aladár </a:t>
            </a:r>
            <a:r>
              <a:rPr lang="en-US" sz="3200" dirty="0" smtClean="0"/>
              <a:t>verifies </a:t>
            </a:r>
            <a:r>
              <a:rPr lang="en-US" sz="3200" dirty="0"/>
              <a:t>the ownership of </a:t>
            </a:r>
            <a:r>
              <a:rPr lang="en-US" sz="3200" dirty="0" smtClean="0"/>
              <a:t>coin</a:t>
            </a:r>
            <a:r>
              <a:rPr lang="hu-HU" sz="3200" dirty="0" smtClean="0"/>
              <a:t> </a:t>
            </a:r>
            <a:r>
              <a:rPr lang="en-US" sz="3200" dirty="0" smtClean="0"/>
              <a:t>#</a:t>
            </a:r>
            <a:r>
              <a:rPr lang="en-US" sz="3200" dirty="0"/>
              <a:t>1210 by consulting the bank. </a:t>
            </a:r>
            <a:endParaRPr lang="hu-HU" sz="3200" dirty="0" smtClean="0"/>
          </a:p>
          <a:p>
            <a:r>
              <a:rPr lang="en-US" sz="3200" dirty="0" smtClean="0"/>
              <a:t>If </a:t>
            </a:r>
            <a:r>
              <a:rPr lang="en-US" sz="3200" dirty="0"/>
              <a:t>the transaction is valid </a:t>
            </a:r>
            <a:r>
              <a:rPr lang="en-US" sz="3200" dirty="0" smtClean="0"/>
              <a:t>and</a:t>
            </a:r>
            <a:r>
              <a:rPr lang="hu-HU" sz="3200" dirty="0" smtClean="0"/>
              <a:t> </a:t>
            </a:r>
            <a:r>
              <a:rPr lang="hu-HU" sz="3200" dirty="0"/>
              <a:t>Aladár </a:t>
            </a:r>
            <a:r>
              <a:rPr lang="en-US" sz="3200" dirty="0" smtClean="0"/>
              <a:t>accepts </a:t>
            </a:r>
            <a:r>
              <a:rPr lang="en-US" sz="3200" dirty="0"/>
              <a:t>the transaction, the bank updates its ledger. </a:t>
            </a:r>
            <a:endParaRPr lang="hu-HU" sz="3200" dirty="0" smtClean="0"/>
          </a:p>
          <a:p>
            <a:r>
              <a:rPr lang="en-US" sz="3200" dirty="0" smtClean="0"/>
              <a:t>In</a:t>
            </a:r>
            <a:r>
              <a:rPr lang="hu-HU" sz="3200" dirty="0" smtClean="0"/>
              <a:t> </a:t>
            </a:r>
            <a:r>
              <a:rPr lang="en-US" sz="3200" dirty="0" smtClean="0"/>
              <a:t>this </a:t>
            </a:r>
            <a:r>
              <a:rPr lang="en-US" sz="3200" dirty="0"/>
              <a:t>moment the owner of the coin changes from </a:t>
            </a:r>
            <a:r>
              <a:rPr lang="hu-HU" sz="3200" dirty="0"/>
              <a:t>Kriszta </a:t>
            </a:r>
            <a:r>
              <a:rPr lang="en-US" sz="3200" dirty="0" smtClean="0"/>
              <a:t>to</a:t>
            </a:r>
            <a:r>
              <a:rPr lang="hu-HU" sz="3200" dirty="0" smtClean="0"/>
              <a:t> Aladár.</a:t>
            </a:r>
            <a:endParaRPr lang="en-US" sz="3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27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9868916-58B2-48F0-B6C8-D995E89772D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Képtalálat a következőre: „bitcoin”">
            <a:extLst>
              <a:ext uri="{FF2B5EF4-FFF2-40B4-BE49-F238E27FC236}">
                <a16:creationId xmlns:a16="http://schemas.microsoft.com/office/drawing/2014/main" xmlns="" id="{F97DB4C9-E4A8-4095-856F-008740EF4C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2" r="20544"/>
          <a:stretch/>
        </p:blipFill>
        <p:spPr bwMode="auto">
          <a:xfrm>
            <a:off x="8565266" y="362381"/>
            <a:ext cx="3626733" cy="649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13" title="left scallop inline">
            <a:extLst>
              <a:ext uri="{FF2B5EF4-FFF2-40B4-BE49-F238E27FC236}">
                <a16:creationId xmlns:a16="http://schemas.microsoft.com/office/drawing/2014/main" xmlns="" id="{BB82496C-9AD4-4916-BAB7-FF3CC04BF6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 flipH="1">
            <a:off x="0" y="0"/>
            <a:ext cx="9807836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5" name="Rectangle 74" title="left edge border">
            <a:extLst>
              <a:ext uri="{FF2B5EF4-FFF2-40B4-BE49-F238E27FC236}">
                <a16:creationId xmlns:a16="http://schemas.microsoft.com/office/drawing/2014/main" xmlns="" id="{517C1286-B472-4907-9B47-E8C9FE29032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Freeform 16" title="left scallop inline">
            <a:extLst>
              <a:ext uri="{FF2B5EF4-FFF2-40B4-BE49-F238E27FC236}">
                <a16:creationId xmlns:a16="http://schemas.microsoft.com/office/drawing/2014/main" xmlns="" id="{28B35564-38A4-457A-BD01-15D6F16594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433061" y="0"/>
            <a:ext cx="1646238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36570CE4-ADFB-4CED-9CE9-56C8F0CB2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056" y="2514994"/>
            <a:ext cx="7292050" cy="1828012"/>
          </a:xfrm>
        </p:spPr>
        <p:txBody>
          <a:bodyPr>
            <a:noAutofit/>
          </a:bodyPr>
          <a:lstStyle/>
          <a:p>
            <a:r>
              <a:rPr lang="hu-HU" sz="5400" dirty="0" err="1" smtClean="0">
                <a:solidFill>
                  <a:schemeClr val="bg1"/>
                </a:solidFill>
              </a:rPr>
              <a:t>the</a:t>
            </a:r>
            <a:r>
              <a:rPr lang="hu-HU" sz="5400" dirty="0" smtClean="0">
                <a:solidFill>
                  <a:schemeClr val="bg1"/>
                </a:solidFill>
              </a:rPr>
              <a:t> </a:t>
            </a:r>
            <a:r>
              <a:rPr lang="hu-HU" sz="5400" dirty="0" err="1" smtClean="0">
                <a:solidFill>
                  <a:schemeClr val="bg1"/>
                </a:solidFill>
              </a:rPr>
              <a:t>Bitcoin</a:t>
            </a:r>
            <a:endParaRPr lang="hu-HU" sz="5400" dirty="0" smtClean="0">
              <a:solidFill>
                <a:schemeClr val="bg1"/>
              </a:solidFill>
            </a:endParaRPr>
          </a:p>
          <a:p>
            <a:r>
              <a:rPr lang="hu-HU" sz="3200" dirty="0" err="1" smtClean="0">
                <a:solidFill>
                  <a:schemeClr val="bg1"/>
                </a:solidFill>
              </a:rPr>
              <a:t>Satoshi</a:t>
            </a:r>
            <a:r>
              <a:rPr lang="hu-HU" sz="3200" dirty="0" smtClean="0">
                <a:solidFill>
                  <a:schemeClr val="bg1"/>
                </a:solidFill>
              </a:rPr>
              <a:t> </a:t>
            </a:r>
            <a:r>
              <a:rPr lang="hu-HU" sz="3200" dirty="0" err="1" smtClean="0">
                <a:solidFill>
                  <a:schemeClr val="bg1"/>
                </a:solidFill>
              </a:rPr>
              <a:t>nakamoto</a:t>
            </a:r>
            <a:r>
              <a:rPr lang="hu-HU" sz="3200" dirty="0" smtClean="0">
                <a:solidFill>
                  <a:schemeClr val="bg1"/>
                </a:solidFill>
              </a:rPr>
              <a:t>, 2008</a:t>
            </a:r>
            <a:endParaRPr lang="hu-H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Bitcoin aims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8" y="2010230"/>
            <a:ext cx="10178322" cy="3593591"/>
          </a:xfrm>
        </p:spPr>
        <p:txBody>
          <a:bodyPr>
            <a:normAutofit lnSpcReduction="10000"/>
          </a:bodyPr>
          <a:lstStyle/>
          <a:p>
            <a:r>
              <a:rPr lang="hu-HU" sz="2400" dirty="0" err="1" smtClean="0"/>
              <a:t>To</a:t>
            </a:r>
            <a:r>
              <a:rPr lang="hu-HU" sz="2400" dirty="0" smtClean="0"/>
              <a:t> g</a:t>
            </a:r>
            <a:r>
              <a:rPr lang="en-US" sz="2400" dirty="0" err="1" smtClean="0"/>
              <a:t>ets</a:t>
            </a:r>
            <a:r>
              <a:rPr lang="en-US" sz="2400" dirty="0" smtClean="0"/>
              <a:t> </a:t>
            </a:r>
            <a:r>
              <a:rPr lang="en-US" sz="2400" dirty="0"/>
              <a:t>rid of the central </a:t>
            </a:r>
            <a:r>
              <a:rPr lang="en-US" sz="2400" dirty="0" smtClean="0"/>
              <a:t>bank</a:t>
            </a:r>
            <a:r>
              <a:rPr lang="hu-HU" sz="2400" dirty="0" smtClean="0"/>
              <a:t> </a:t>
            </a:r>
            <a:r>
              <a:rPr lang="hu-HU" sz="2400" dirty="0"/>
              <a:t>m</a:t>
            </a:r>
            <a:r>
              <a:rPr lang="en-US" sz="2400" dirty="0" err="1" smtClean="0"/>
              <a:t>echanisms</a:t>
            </a:r>
            <a:r>
              <a:rPr lang="en-US" sz="2400" dirty="0" smtClean="0"/>
              <a:t> </a:t>
            </a:r>
            <a:r>
              <a:rPr lang="en-US" sz="2400" dirty="0"/>
              <a:t>are needed </a:t>
            </a:r>
            <a:endParaRPr lang="hu-HU" sz="2400" dirty="0" smtClean="0"/>
          </a:p>
          <a:p>
            <a:pPr lvl="1"/>
            <a:r>
              <a:rPr lang="en-US" sz="2200" dirty="0" smtClean="0"/>
              <a:t>to </a:t>
            </a:r>
            <a:r>
              <a:rPr lang="en-US" sz="2200" dirty="0"/>
              <a:t>create coins in a distributed setting,</a:t>
            </a:r>
          </a:p>
          <a:p>
            <a:pPr lvl="1"/>
            <a:r>
              <a:rPr lang="en-US" sz="2200" dirty="0" smtClean="0"/>
              <a:t>to </a:t>
            </a:r>
            <a:r>
              <a:rPr lang="en-US" sz="2200" dirty="0"/>
              <a:t>store and manage the ledger in a distributed way.</a:t>
            </a:r>
          </a:p>
          <a:p>
            <a:r>
              <a:rPr lang="en-US" sz="2400" dirty="0"/>
              <a:t>The key challenge is to achieve consensus </a:t>
            </a:r>
            <a:endParaRPr lang="hu-HU" sz="2400" dirty="0" smtClean="0"/>
          </a:p>
          <a:p>
            <a:pPr lvl="1"/>
            <a:r>
              <a:rPr lang="en-US" sz="2400" dirty="0" smtClean="0"/>
              <a:t>on </a:t>
            </a:r>
            <a:r>
              <a:rPr lang="en-US" sz="2400" dirty="0"/>
              <a:t>existing coins</a:t>
            </a:r>
          </a:p>
          <a:p>
            <a:pPr lvl="1"/>
            <a:r>
              <a:rPr lang="en-US" sz="2400" dirty="0"/>
              <a:t>and their ownership </a:t>
            </a:r>
            <a:endParaRPr lang="hu-HU" sz="2400" dirty="0" smtClean="0"/>
          </a:p>
          <a:p>
            <a:pPr marL="0" indent="0">
              <a:buNone/>
            </a:pPr>
            <a:r>
              <a:rPr lang="en-US" sz="2400" dirty="0" smtClean="0"/>
              <a:t>without </a:t>
            </a:r>
            <a:r>
              <a:rPr lang="en-US" sz="2400" dirty="0"/>
              <a:t>a </a:t>
            </a:r>
            <a:r>
              <a:rPr lang="en-US" sz="2400" dirty="0">
                <a:solidFill>
                  <a:srgbClr val="FF0000"/>
                </a:solidFill>
              </a:rPr>
              <a:t>central instance</a:t>
            </a:r>
            <a:r>
              <a:rPr lang="en-US" sz="2400" dirty="0"/>
              <a:t>, and </a:t>
            </a:r>
            <a:r>
              <a:rPr lang="en-US" sz="2400" dirty="0" smtClean="0"/>
              <a:t>without</a:t>
            </a:r>
            <a:r>
              <a:rPr lang="hu-HU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mutual </a:t>
            </a:r>
            <a:r>
              <a:rPr lang="en-US" sz="2400" dirty="0">
                <a:solidFill>
                  <a:srgbClr val="FF0000"/>
                </a:solidFill>
              </a:rPr>
              <a:t>trust relationships between participants</a:t>
            </a:r>
            <a:r>
              <a:rPr lang="en-US" sz="2400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36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scalloped circle">
            <a:extLst>
              <a:ext uri="{FF2B5EF4-FFF2-40B4-BE49-F238E27FC236}">
                <a16:creationId xmlns:a16="http://schemas.microsoft.com/office/drawing/2014/main" xmlns="" id="{B217C2AD-51B4-40CE-A71F-F5D3F846D97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2" name="Rectangle 21" title="left edge border">
            <a:extLst>
              <a:ext uri="{FF2B5EF4-FFF2-40B4-BE49-F238E27FC236}">
                <a16:creationId xmlns:a16="http://schemas.microsoft.com/office/drawing/2014/main" xmlns="" id="{6F1BF92E-23CF-4BFE-9E1F-C359BACFA3C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33DFEFC0-99B4-4D27-9168-1B2F659A34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A2C20081-2005-4B05-BEA4-EB8D4C90A3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070708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23" y="5449151"/>
            <a:ext cx="10318418" cy="52381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2400" spc="800" dirty="0" err="1" smtClean="0">
                <a:solidFill>
                  <a:srgbClr val="2A1A00"/>
                </a:solidFill>
              </a:rPr>
              <a:t>Privacy</a:t>
            </a:r>
            <a:r>
              <a:rPr lang="hu-HU" sz="2400" spc="800" dirty="0" smtClean="0">
                <a:solidFill>
                  <a:srgbClr val="2A1A00"/>
                </a:solidFill>
              </a:rPr>
              <a:t> </a:t>
            </a:r>
            <a:r>
              <a:rPr lang="hu-HU" sz="2400" spc="800" dirty="0" err="1" smtClean="0">
                <a:solidFill>
                  <a:srgbClr val="2A1A00"/>
                </a:solidFill>
              </a:rPr>
              <a:t>models</a:t>
            </a:r>
            <a:endParaRPr lang="en-US" sz="2400" spc="800" dirty="0">
              <a:solidFill>
                <a:srgbClr val="2A1A00"/>
              </a:solidFill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xmlns="" id="{C475E89F-5AA8-4F90-9554-DBC5B4A59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1" y="762481"/>
            <a:ext cx="11962507" cy="369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3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/>
              <a:t>Bitcoin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EE236C2-ED0D-445D-AF76-4E802C8D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4197"/>
            <a:ext cx="10178322" cy="4432040"/>
          </a:xfrm>
        </p:spPr>
        <p:txBody>
          <a:bodyPr>
            <a:normAutofit/>
          </a:bodyPr>
          <a:lstStyle/>
          <a:p>
            <a:r>
              <a:rPr lang="en-US" sz="3200" dirty="0"/>
              <a:t>Bitcoin cleverly combines existing contributions </a:t>
            </a:r>
            <a:r>
              <a:rPr lang="en-US" sz="3200" dirty="0" smtClean="0"/>
              <a:t>from</a:t>
            </a:r>
            <a:r>
              <a:rPr lang="hu-HU" sz="3200" dirty="0" smtClean="0"/>
              <a:t> </a:t>
            </a:r>
            <a:r>
              <a:rPr lang="en-US" sz="3200" dirty="0" smtClean="0"/>
              <a:t>decades </a:t>
            </a:r>
            <a:r>
              <a:rPr lang="en-US" sz="3200" dirty="0"/>
              <a:t>of research</a:t>
            </a:r>
          </a:p>
          <a:p>
            <a:r>
              <a:rPr lang="hu-HU" sz="3200" dirty="0"/>
              <a:t>I</a:t>
            </a:r>
            <a:r>
              <a:rPr lang="en-US" sz="3200" dirty="0" smtClean="0"/>
              <a:t>t solved </a:t>
            </a:r>
            <a:r>
              <a:rPr lang="en-US" sz="3200" dirty="0"/>
              <a:t>fundamental </a:t>
            </a:r>
            <a:r>
              <a:rPr lang="en-US" sz="3200" dirty="0" smtClean="0"/>
              <a:t>problems</a:t>
            </a:r>
            <a:r>
              <a:rPr lang="hu-HU" sz="3200" dirty="0" smtClean="0"/>
              <a:t> </a:t>
            </a:r>
            <a:r>
              <a:rPr lang="en-US" sz="3200" dirty="0" smtClean="0"/>
              <a:t>in </a:t>
            </a:r>
            <a:r>
              <a:rPr lang="en-US" sz="3200" dirty="0"/>
              <a:t>a highly sophisticated, original and practically viable way</a:t>
            </a:r>
            <a:r>
              <a:rPr lang="en-US" sz="3200" dirty="0" smtClean="0"/>
              <a:t>:</a:t>
            </a:r>
            <a:r>
              <a:rPr lang="hu-HU" sz="3200" dirty="0" smtClean="0"/>
              <a:t> </a:t>
            </a:r>
            <a:r>
              <a:rPr lang="en-US" sz="3200" dirty="0" smtClean="0"/>
              <a:t>it </a:t>
            </a:r>
            <a:r>
              <a:rPr lang="en-US" sz="3200" dirty="0"/>
              <a:t>uses a proof of work scheme to limit the number of </a:t>
            </a:r>
            <a:r>
              <a:rPr lang="en-US" sz="3200" dirty="0" smtClean="0"/>
              <a:t>votes</a:t>
            </a:r>
            <a:r>
              <a:rPr lang="hu-HU" sz="3200" dirty="0" smtClean="0"/>
              <a:t> </a:t>
            </a:r>
            <a:r>
              <a:rPr lang="en-US" sz="3200" dirty="0" smtClean="0"/>
              <a:t>per </a:t>
            </a:r>
            <a:r>
              <a:rPr lang="en-US" sz="3200" dirty="0"/>
              <a:t>entity, and thus renders decentralization practical</a:t>
            </a:r>
            <a:r>
              <a:rPr lang="en-US" sz="3200" dirty="0" smtClean="0"/>
              <a:t>.</a:t>
            </a:r>
            <a:endParaRPr lang="hu-HU" sz="3200" dirty="0" smtClean="0"/>
          </a:p>
          <a:p>
            <a:r>
              <a:rPr lang="hu-HU" sz="3200" dirty="0" smtClean="0"/>
              <a:t>Basic </a:t>
            </a:r>
            <a:r>
              <a:rPr lang="hu-HU" sz="3200" dirty="0" err="1" smtClean="0"/>
              <a:t>structure</a:t>
            </a:r>
            <a:r>
              <a:rPr lang="hu-HU" sz="3200" dirty="0" smtClean="0"/>
              <a:t>: </a:t>
            </a:r>
            <a:r>
              <a:rPr lang="hu-HU" sz="3200" dirty="0" err="1" smtClean="0"/>
              <a:t>block</a:t>
            </a:r>
            <a:r>
              <a:rPr lang="hu-HU" sz="3200" dirty="0" smtClean="0"/>
              <a:t> </a:t>
            </a:r>
            <a:r>
              <a:rPr lang="hu-HU" sz="3200" dirty="0" err="1" smtClean="0"/>
              <a:t>chain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333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title="scalloped circle">
            <a:extLst>
              <a:ext uri="{FF2B5EF4-FFF2-40B4-BE49-F238E27FC236}">
                <a16:creationId xmlns:a16="http://schemas.microsoft.com/office/drawing/2014/main" xmlns="" id="{B217C2AD-51B4-40CE-A71F-F5D3F846D97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 title="left edge border">
            <a:extLst>
              <a:ext uri="{FF2B5EF4-FFF2-40B4-BE49-F238E27FC236}">
                <a16:creationId xmlns:a16="http://schemas.microsoft.com/office/drawing/2014/main" xmlns="" id="{6F1BF92E-23CF-4BFE-9E1F-C359BACFA3C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DFEF8384-2545-4ACD-9071-49DD1CFC4E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8459E6B1-83B1-40BA-B946-DC53BED59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5174" y="1293872"/>
            <a:ext cx="7117095" cy="4270256"/>
          </a:xfrm>
          <a:prstGeom prst="rect">
            <a:avLst/>
          </a:prstGeom>
        </p:spPr>
      </p:pic>
      <p:sp>
        <p:nvSpPr>
          <p:cNvPr id="15" name="Freeform 22" title="right scallop background shape">
            <a:extLst>
              <a:ext uri="{FF2B5EF4-FFF2-40B4-BE49-F238E27FC236}">
                <a16:creationId xmlns:a16="http://schemas.microsoft.com/office/drawing/2014/main" xmlns="" id="{F77DB8FA-61A7-4DE7-A777-6D258D17248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1" y="0"/>
            <a:ext cx="4695443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30" y="2697054"/>
            <a:ext cx="4150775" cy="10969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hu-HU" sz="2400" spc="800" dirty="0" err="1" smtClean="0">
                <a:solidFill>
                  <a:srgbClr val="2A1A00"/>
                </a:solidFill>
              </a:rPr>
              <a:t>Blockchain</a:t>
            </a:r>
            <a:r>
              <a:rPr lang="hu-HU" sz="2400" spc="800" dirty="0" smtClean="0">
                <a:solidFill>
                  <a:srgbClr val="2A1A00"/>
                </a:solidFill>
              </a:rPr>
              <a:t>: </a:t>
            </a:r>
            <a:br>
              <a:rPr lang="hu-HU" sz="2400" spc="800" dirty="0" smtClean="0">
                <a:solidFill>
                  <a:srgbClr val="2A1A00"/>
                </a:solidFill>
              </a:rPr>
            </a:br>
            <a:r>
              <a:rPr lang="hu-HU" sz="2400" spc="800" dirty="0" err="1" smtClean="0">
                <a:solidFill>
                  <a:srgbClr val="2A1A00"/>
                </a:solidFill>
              </a:rPr>
              <a:t>list</a:t>
            </a:r>
            <a:r>
              <a:rPr lang="hu-HU" sz="2400" spc="800" dirty="0" smtClean="0">
                <a:solidFill>
                  <a:srgbClr val="2A1A00"/>
                </a:solidFill>
              </a:rPr>
              <a:t> of </a:t>
            </a:r>
            <a:r>
              <a:rPr lang="hu-HU" sz="2400" spc="800" dirty="0" err="1" smtClean="0">
                <a:solidFill>
                  <a:srgbClr val="2A1A00"/>
                </a:solidFill>
              </a:rPr>
              <a:t>blocks</a:t>
            </a:r>
            <a:r>
              <a:rPr lang="hu-HU" sz="2400" spc="800" dirty="0" smtClean="0">
                <a:solidFill>
                  <a:srgbClr val="2A1A00"/>
                </a:solidFill>
              </a:rPr>
              <a:t> linked </a:t>
            </a:r>
            <a:r>
              <a:rPr lang="hu-HU" sz="2400" spc="800" dirty="0" err="1" smtClean="0">
                <a:solidFill>
                  <a:srgbClr val="2A1A00"/>
                </a:solidFill>
              </a:rPr>
              <a:t>by</a:t>
            </a:r>
            <a:r>
              <a:rPr lang="hu-HU" sz="2400" spc="800" dirty="0" smtClean="0">
                <a:solidFill>
                  <a:srgbClr val="2A1A00"/>
                </a:solidFill>
              </a:rPr>
              <a:t> </a:t>
            </a:r>
            <a:r>
              <a:rPr lang="hu-HU" sz="2400" spc="800" dirty="0" err="1" smtClean="0">
                <a:solidFill>
                  <a:srgbClr val="2A1A00"/>
                </a:solidFill>
              </a:rPr>
              <a:t>hash</a:t>
            </a:r>
            <a:r>
              <a:rPr lang="hu-HU" sz="2400" spc="800" dirty="0" smtClean="0">
                <a:solidFill>
                  <a:srgbClr val="2A1A00"/>
                </a:solidFill>
              </a:rPr>
              <a:t> </a:t>
            </a:r>
            <a:r>
              <a:rPr lang="hu-HU" sz="2400" spc="800" dirty="0" err="1" smtClean="0">
                <a:solidFill>
                  <a:srgbClr val="2A1A00"/>
                </a:solidFill>
              </a:rPr>
              <a:t>values</a:t>
            </a:r>
            <a:r>
              <a:rPr lang="hu-HU" sz="2400" spc="800" dirty="0" smtClean="0">
                <a:solidFill>
                  <a:srgbClr val="2A1A00"/>
                </a:solidFill>
              </a:rPr>
              <a:t> and </a:t>
            </a:r>
            <a:r>
              <a:rPr lang="hu-HU" sz="2400" spc="800" dirty="0" err="1" smtClean="0">
                <a:solidFill>
                  <a:srgbClr val="2A1A00"/>
                </a:solidFill>
              </a:rPr>
              <a:t>by</a:t>
            </a:r>
            <a:r>
              <a:rPr lang="hu-HU" sz="2400" spc="800" dirty="0" smtClean="0">
                <a:solidFill>
                  <a:srgbClr val="2A1A00"/>
                </a:solidFill>
              </a:rPr>
              <a:t> </a:t>
            </a:r>
            <a:r>
              <a:rPr lang="hu-HU" sz="2400" spc="800" dirty="0" err="1" smtClean="0">
                <a:solidFill>
                  <a:srgbClr val="2A1A00"/>
                </a:solidFill>
              </a:rPr>
              <a:t>digital</a:t>
            </a:r>
            <a:r>
              <a:rPr lang="hu-HU" sz="2400" spc="800" dirty="0" smtClean="0">
                <a:solidFill>
                  <a:srgbClr val="2A1A00"/>
                </a:solidFill>
              </a:rPr>
              <a:t> </a:t>
            </a:r>
            <a:r>
              <a:rPr lang="hu-HU" sz="2400" spc="800" dirty="0" err="1" smtClean="0">
                <a:solidFill>
                  <a:srgbClr val="2A1A00"/>
                </a:solidFill>
              </a:rPr>
              <a:t>signatures</a:t>
            </a:r>
            <a:endParaRPr lang="en-US" sz="2400" spc="800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92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PROOF-of-Work</a:t>
            </a:r>
            <a:r>
              <a:rPr lang="hu-HU" dirty="0" smtClean="0"/>
              <a:t> </a:t>
            </a:r>
            <a:r>
              <a:rPr lang="hu-HU" dirty="0" err="1" smtClean="0"/>
              <a:t>aim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EE236C2-ED0D-445D-AF76-4E802C8D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4197"/>
            <a:ext cx="10178322" cy="4432040"/>
          </a:xfrm>
        </p:spPr>
        <p:txBody>
          <a:bodyPr>
            <a:normAutofit fontScale="92500"/>
          </a:bodyPr>
          <a:lstStyle/>
          <a:p>
            <a:r>
              <a:rPr lang="hu-HU" sz="3200" dirty="0" err="1" smtClean="0"/>
              <a:t>Each</a:t>
            </a:r>
            <a:r>
              <a:rPr lang="hu-HU" sz="3200" dirty="0" smtClean="0"/>
              <a:t> </a:t>
            </a:r>
            <a:r>
              <a:rPr lang="hu-HU" sz="3200" dirty="0" err="1" smtClean="0"/>
              <a:t>participant</a:t>
            </a:r>
            <a:r>
              <a:rPr lang="hu-HU" sz="3200" dirty="0" smtClean="0"/>
              <a:t> has a </a:t>
            </a:r>
            <a:r>
              <a:rPr lang="hu-HU" sz="3200" dirty="0" err="1" smtClean="0"/>
              <a:t>copy</a:t>
            </a:r>
            <a:r>
              <a:rPr lang="hu-HU" sz="3200" dirty="0" smtClean="0"/>
              <a:t> of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block</a:t>
            </a:r>
            <a:r>
              <a:rPr lang="hu-HU" sz="3200" dirty="0" smtClean="0"/>
              <a:t> </a:t>
            </a:r>
            <a:r>
              <a:rPr lang="hu-HU" sz="3200" dirty="0" err="1" smtClean="0"/>
              <a:t>chain</a:t>
            </a:r>
            <a:r>
              <a:rPr lang="hu-HU" sz="3200" dirty="0" smtClean="0"/>
              <a:t>, </a:t>
            </a:r>
            <a:r>
              <a:rPr lang="hu-HU" sz="3200" dirty="0" err="1" smtClean="0"/>
              <a:t>which</a:t>
            </a:r>
            <a:r>
              <a:rPr lang="hu-HU" sz="3200" dirty="0" smtClean="0"/>
              <a:t> </a:t>
            </a:r>
            <a:r>
              <a:rPr lang="hu-HU" sz="3200" dirty="0" err="1" smtClean="0"/>
              <a:t>she</a:t>
            </a:r>
            <a:r>
              <a:rPr lang="hu-HU" sz="3200" dirty="0" smtClean="0"/>
              <a:t>/he </a:t>
            </a:r>
            <a:r>
              <a:rPr lang="hu-HU" sz="3200" dirty="0" err="1" smtClean="0"/>
              <a:t>can</a:t>
            </a:r>
            <a:r>
              <a:rPr lang="hu-HU" sz="3200" dirty="0" smtClean="0"/>
              <a:t> </a:t>
            </a:r>
            <a:r>
              <a:rPr lang="hu-HU" sz="3200" dirty="0" err="1" smtClean="0"/>
              <a:t>modify</a:t>
            </a:r>
            <a:r>
              <a:rPr lang="hu-HU" sz="3200" dirty="0"/>
              <a:t> </a:t>
            </a:r>
            <a:r>
              <a:rPr lang="hu-HU" sz="3200" dirty="0" smtClean="0">
                <a:sym typeface="Wingdings" panose="05000000000000000000" pitchFamily="2" charset="2"/>
              </a:rPr>
              <a:t> </a:t>
            </a:r>
            <a:r>
              <a:rPr lang="hu-HU" sz="3200" dirty="0" err="1" smtClean="0">
                <a:sym typeface="Wingdings" panose="05000000000000000000" pitchFamily="2" charset="2"/>
              </a:rPr>
              <a:t>inconsistency</a:t>
            </a:r>
            <a:endParaRPr lang="hu-HU" sz="3200" dirty="0"/>
          </a:p>
          <a:p>
            <a:r>
              <a:rPr lang="hu-HU" sz="3200" dirty="0" smtClean="0"/>
              <a:t>Kriszta </a:t>
            </a:r>
            <a:r>
              <a:rPr lang="hu-HU" sz="3200" dirty="0" err="1" smtClean="0"/>
              <a:t>can</a:t>
            </a:r>
            <a:r>
              <a:rPr lang="hu-HU" sz="3200" dirty="0" smtClean="0"/>
              <a:t> </a:t>
            </a:r>
            <a:r>
              <a:rPr lang="hu-HU" sz="3200" dirty="0" err="1" smtClean="0"/>
              <a:t>transfer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same</a:t>
            </a:r>
            <a:r>
              <a:rPr lang="hu-HU" sz="3200" dirty="0" smtClean="0"/>
              <a:t> </a:t>
            </a:r>
            <a:r>
              <a:rPr lang="hu-HU" sz="3200" dirty="0" err="1" smtClean="0"/>
              <a:t>coin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 </a:t>
            </a:r>
            <a:r>
              <a:rPr lang="hu-HU" sz="3200" dirty="0" err="1" smtClean="0"/>
              <a:t>two</a:t>
            </a:r>
            <a:r>
              <a:rPr lang="hu-HU" sz="3200" dirty="0" smtClean="0"/>
              <a:t> </a:t>
            </a:r>
            <a:r>
              <a:rPr lang="hu-HU" sz="3200" dirty="0" err="1" smtClean="0"/>
              <a:t>different</a:t>
            </a:r>
            <a:r>
              <a:rPr lang="hu-HU" sz="3200" dirty="0" smtClean="0"/>
              <a:t> </a:t>
            </a:r>
            <a:r>
              <a:rPr lang="hu-HU" sz="3200" dirty="0" err="1" smtClean="0"/>
              <a:t>members</a:t>
            </a:r>
            <a:r>
              <a:rPr lang="hu-HU" sz="3200" dirty="0" smtClean="0"/>
              <a:t>.</a:t>
            </a:r>
            <a:endParaRPr lang="hu-HU" sz="3200" dirty="0"/>
          </a:p>
          <a:p>
            <a:r>
              <a:rPr lang="hu-HU" sz="3200" dirty="0" err="1" smtClean="0"/>
              <a:t>Bitcoin’s</a:t>
            </a:r>
            <a:r>
              <a:rPr lang="hu-HU" sz="3200" dirty="0" smtClean="0"/>
              <a:t> </a:t>
            </a:r>
            <a:r>
              <a:rPr lang="hu-HU" sz="3200" dirty="0" err="1" smtClean="0"/>
              <a:t>solution</a:t>
            </a:r>
            <a:r>
              <a:rPr lang="hu-HU" sz="3200" dirty="0" smtClean="0"/>
              <a:t>: </a:t>
            </a:r>
            <a:r>
              <a:rPr lang="en-US" sz="3200" dirty="0" smtClean="0"/>
              <a:t>the</a:t>
            </a:r>
            <a:r>
              <a:rPr lang="hu-HU" sz="3200" dirty="0" smtClean="0"/>
              <a:t> </a:t>
            </a:r>
            <a:r>
              <a:rPr lang="en-US" sz="3200" dirty="0" smtClean="0"/>
              <a:t>entire </a:t>
            </a:r>
            <a:r>
              <a:rPr lang="en-US" sz="3200" dirty="0"/>
              <a:t>network verify the legitimacy of the </a:t>
            </a:r>
            <a:r>
              <a:rPr lang="en-US" sz="3200" dirty="0" smtClean="0"/>
              <a:t>transactions</a:t>
            </a:r>
            <a:r>
              <a:rPr lang="hu-HU" sz="3200" dirty="0" smtClean="0"/>
              <a:t> </a:t>
            </a:r>
            <a:r>
              <a:rPr lang="hu-HU" sz="3200" dirty="0" smtClean="0">
                <a:sym typeface="Wingdings" panose="05000000000000000000" pitchFamily="2" charset="2"/>
              </a:rPr>
              <a:t> </a:t>
            </a:r>
            <a:r>
              <a:rPr lang="hu-HU" sz="3200" dirty="0" err="1" smtClean="0">
                <a:sym typeface="Wingdings" panose="05000000000000000000" pitchFamily="2" charset="2"/>
              </a:rPr>
              <a:t>majority</a:t>
            </a:r>
            <a:r>
              <a:rPr lang="hu-HU" sz="3200" dirty="0" smtClean="0">
                <a:sym typeface="Wingdings" panose="05000000000000000000" pitchFamily="2" charset="2"/>
              </a:rPr>
              <a:t> </a:t>
            </a:r>
            <a:r>
              <a:rPr lang="hu-HU" sz="3200" dirty="0" err="1" smtClean="0">
                <a:sym typeface="Wingdings" panose="05000000000000000000" pitchFamily="2" charset="2"/>
              </a:rPr>
              <a:t>voting</a:t>
            </a:r>
            <a:endParaRPr lang="hu-HU" sz="3200" dirty="0" smtClean="0">
              <a:sym typeface="Wingdings" panose="05000000000000000000" pitchFamily="2" charset="2"/>
            </a:endParaRPr>
          </a:p>
          <a:p>
            <a:r>
              <a:rPr lang="hu-HU" sz="3200" dirty="0" smtClean="0">
                <a:sym typeface="Wingdings" panose="05000000000000000000" pitchFamily="2" charset="2"/>
              </a:rPr>
              <a:t>Kriszta </a:t>
            </a:r>
            <a:r>
              <a:rPr lang="hu-HU" sz="3200" dirty="0" err="1" smtClean="0">
                <a:sym typeface="Wingdings" panose="05000000000000000000" pitchFamily="2" charset="2"/>
              </a:rPr>
              <a:t>can</a:t>
            </a:r>
            <a:r>
              <a:rPr lang="hu-HU" sz="3200" dirty="0" smtClean="0">
                <a:sym typeface="Wingdings" panose="05000000000000000000" pitchFamily="2" charset="2"/>
              </a:rPr>
              <a:t> </a:t>
            </a:r>
            <a:r>
              <a:rPr lang="hu-HU" sz="3200" dirty="0" err="1" smtClean="0">
                <a:sym typeface="Wingdings" panose="05000000000000000000" pitchFamily="2" charset="2"/>
              </a:rPr>
              <a:t>do</a:t>
            </a:r>
            <a:r>
              <a:rPr lang="hu-HU" sz="3200" dirty="0" smtClean="0">
                <a:sym typeface="Wingdings" panose="05000000000000000000" pitchFamily="2" charset="2"/>
              </a:rPr>
              <a:t> </a:t>
            </a:r>
            <a:r>
              <a:rPr lang="hu-HU" sz="3200" dirty="0" err="1" smtClean="0">
                <a:sym typeface="Wingdings" panose="05000000000000000000" pitchFamily="2" charset="2"/>
              </a:rPr>
              <a:t>Sybil</a:t>
            </a:r>
            <a:r>
              <a:rPr lang="hu-HU" sz="3200" dirty="0" smtClean="0">
                <a:sym typeface="Wingdings" panose="05000000000000000000" pitchFamily="2" charset="2"/>
              </a:rPr>
              <a:t> </a:t>
            </a:r>
            <a:r>
              <a:rPr lang="hu-HU" sz="3200" dirty="0" err="1" smtClean="0">
                <a:sym typeface="Wingdings" panose="05000000000000000000" pitchFamily="2" charset="2"/>
              </a:rPr>
              <a:t>attack</a:t>
            </a:r>
            <a:r>
              <a:rPr lang="hu-HU" sz="3200" dirty="0" smtClean="0">
                <a:sym typeface="Wingdings" panose="05000000000000000000" pitchFamily="2" charset="2"/>
              </a:rPr>
              <a:t>: </a:t>
            </a:r>
            <a:r>
              <a:rPr lang="hu-HU" sz="3200" dirty="0" err="1" smtClean="0">
                <a:sym typeface="Wingdings" panose="05000000000000000000" pitchFamily="2" charset="2"/>
              </a:rPr>
              <a:t>she</a:t>
            </a:r>
            <a:r>
              <a:rPr lang="hu-HU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smtClean="0"/>
              <a:t>set</a:t>
            </a:r>
            <a:r>
              <a:rPr lang="hu-HU" sz="3200" dirty="0" smtClean="0"/>
              <a:t>s</a:t>
            </a:r>
            <a:r>
              <a:rPr lang="en-US" sz="3200" dirty="0" smtClean="0"/>
              <a:t> </a:t>
            </a:r>
            <a:r>
              <a:rPr lang="en-US" sz="3200" dirty="0"/>
              <a:t>up many instances all con-</a:t>
            </a:r>
          </a:p>
          <a:p>
            <a:pPr marL="0" indent="0">
              <a:buNone/>
            </a:pPr>
            <a:r>
              <a:rPr lang="en-US" sz="3200" dirty="0"/>
              <a:t>firming the </a:t>
            </a:r>
            <a:r>
              <a:rPr lang="en-US" sz="3200" dirty="0" smtClean="0"/>
              <a:t>transaction</a:t>
            </a:r>
            <a:r>
              <a:rPr lang="hu-HU" sz="3200" dirty="0" smtClean="0"/>
              <a:t>. </a:t>
            </a:r>
            <a:r>
              <a:rPr lang="hu-HU" sz="3200" dirty="0" smtClean="0">
                <a:sym typeface="Wingdings" panose="05000000000000000000" pitchFamily="2" charset="2"/>
              </a:rPr>
              <a:t> </a:t>
            </a:r>
            <a:r>
              <a:rPr lang="hu-HU" sz="3200" dirty="0" err="1" smtClean="0">
                <a:sym typeface="Wingdings" panose="05000000000000000000" pitchFamily="2" charset="2"/>
              </a:rPr>
              <a:t>proof-of-work</a:t>
            </a:r>
            <a:endParaRPr lang="hu-HU" sz="3200" dirty="0" smtClean="0"/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endParaRPr lang="en-US" sz="3200" dirty="0"/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14594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PROOF-of-</a:t>
            </a:r>
            <a:r>
              <a:rPr lang="hu-HU" dirty="0" err="1"/>
              <a:t>Work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EE236C2-ED0D-445D-AF76-4E802C8D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4197"/>
            <a:ext cx="10178322" cy="443204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Before spreading</a:t>
            </a:r>
            <a:r>
              <a:rPr lang="hu-HU" sz="2800" dirty="0"/>
              <a:t> </a:t>
            </a:r>
            <a:r>
              <a:rPr lang="en-US" sz="2800" dirty="0"/>
              <a:t>the news about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en-US" sz="2800" dirty="0" err="1" smtClean="0"/>
              <a:t>verif</a:t>
            </a:r>
            <a:r>
              <a:rPr lang="hu-HU" sz="2800" dirty="0" err="1" smtClean="0"/>
              <a:t>ication</a:t>
            </a:r>
            <a:r>
              <a:rPr lang="hu-HU" sz="2800" dirty="0" smtClean="0"/>
              <a:t> of</a:t>
            </a:r>
            <a:r>
              <a:rPr lang="en-US" sz="2800" dirty="0" smtClean="0"/>
              <a:t> </a:t>
            </a:r>
            <a:r>
              <a:rPr lang="en-US" sz="2800" dirty="0"/>
              <a:t>a </a:t>
            </a:r>
            <a:r>
              <a:rPr lang="en-US" sz="2800" dirty="0" smtClean="0"/>
              <a:t>transaction, </a:t>
            </a:r>
            <a:r>
              <a:rPr lang="hu-HU" sz="2800" dirty="0" err="1" smtClean="0"/>
              <a:t>users</a:t>
            </a:r>
            <a:r>
              <a:rPr lang="hu-HU" sz="2800" dirty="0" smtClean="0"/>
              <a:t> </a:t>
            </a:r>
            <a:r>
              <a:rPr lang="en-US" sz="2800" dirty="0" smtClean="0"/>
              <a:t>have </a:t>
            </a:r>
            <a:r>
              <a:rPr lang="en-US" sz="2800" dirty="0"/>
              <a:t>to perform </a:t>
            </a:r>
            <a:r>
              <a:rPr lang="en-US" sz="2800" dirty="0" smtClean="0"/>
              <a:t>work</a:t>
            </a:r>
            <a:r>
              <a:rPr lang="hu-HU" sz="2800" dirty="0" smtClean="0"/>
              <a:t> </a:t>
            </a:r>
            <a:r>
              <a:rPr lang="en-US" sz="2800" dirty="0"/>
              <a:t>to proof they are “real” identities. </a:t>
            </a:r>
            <a:endParaRPr lang="hu-HU" sz="2800" dirty="0" smtClean="0"/>
          </a:p>
          <a:p>
            <a:r>
              <a:rPr lang="hu-HU" sz="2800" dirty="0" smtClean="0"/>
              <a:t>The </a:t>
            </a:r>
            <a:r>
              <a:rPr lang="hu-HU" sz="2800" dirty="0" err="1" smtClean="0"/>
              <a:t>work</a:t>
            </a:r>
            <a:r>
              <a:rPr lang="hu-HU" sz="2800" dirty="0" smtClean="0"/>
              <a:t> is a </a:t>
            </a:r>
            <a:r>
              <a:rPr lang="hu-HU" sz="2800" dirty="0" err="1" smtClean="0"/>
              <a:t>cryptographic</a:t>
            </a:r>
            <a:r>
              <a:rPr lang="hu-HU" sz="2800" dirty="0" smtClean="0"/>
              <a:t> puzzle. </a:t>
            </a:r>
            <a:r>
              <a:rPr lang="hu-HU" sz="2800" dirty="0" err="1" smtClean="0"/>
              <a:t>It</a:t>
            </a:r>
            <a:r>
              <a:rPr lang="hu-HU" sz="2800" dirty="0" smtClean="0"/>
              <a:t> is </a:t>
            </a:r>
            <a:r>
              <a:rPr lang="hu-HU" sz="2800" dirty="0" err="1" smtClean="0"/>
              <a:t>hard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find</a:t>
            </a:r>
            <a:r>
              <a:rPr lang="hu-HU" sz="2800" dirty="0" smtClean="0"/>
              <a:t> a </a:t>
            </a:r>
            <a:r>
              <a:rPr lang="hu-HU" sz="2800" dirty="0" err="1" smtClean="0"/>
              <a:t>solution</a:t>
            </a:r>
            <a:r>
              <a:rPr lang="hu-HU" sz="2800" dirty="0" smtClean="0"/>
              <a:t>, </a:t>
            </a:r>
            <a:r>
              <a:rPr lang="hu-HU" sz="2800" dirty="0" err="1"/>
              <a:t>but</a:t>
            </a:r>
            <a:r>
              <a:rPr lang="hu-HU" sz="2800" dirty="0"/>
              <a:t> </a:t>
            </a:r>
            <a:r>
              <a:rPr lang="hu-HU" sz="2800" dirty="0" err="1"/>
              <a:t>easy</a:t>
            </a:r>
            <a:r>
              <a:rPr lang="hu-HU" sz="2800" dirty="0"/>
              <a:t> </a:t>
            </a:r>
            <a:r>
              <a:rPr lang="hu-HU" sz="2800" dirty="0" err="1"/>
              <a:t>to</a:t>
            </a:r>
            <a:r>
              <a:rPr lang="hu-HU" sz="2800" dirty="0"/>
              <a:t> </a:t>
            </a:r>
            <a:r>
              <a:rPr lang="hu-HU" sz="2800" dirty="0" err="1" smtClean="0"/>
              <a:t>check</a:t>
            </a:r>
            <a:r>
              <a:rPr lang="hu-HU" sz="2800" dirty="0" smtClean="0"/>
              <a:t> </a:t>
            </a:r>
            <a:r>
              <a:rPr lang="hu-HU" sz="2800" dirty="0" err="1" smtClean="0"/>
              <a:t>it</a:t>
            </a:r>
            <a:r>
              <a:rPr lang="hu-HU" sz="2800" dirty="0" smtClean="0"/>
              <a:t>. </a:t>
            </a:r>
          </a:p>
          <a:p>
            <a:pPr marL="0" indent="0" algn="ctr">
              <a:buNone/>
            </a:pPr>
            <a:r>
              <a:rPr lang="hu-HU" sz="2800" dirty="0" err="1" smtClean="0"/>
              <a:t>Hash</a:t>
            </a:r>
            <a:r>
              <a:rPr lang="hu-HU" sz="2800" dirty="0" smtClean="0"/>
              <a:t>(</a:t>
            </a:r>
            <a:r>
              <a:rPr lang="hu-HU" sz="2800" dirty="0" err="1"/>
              <a:t>b</a:t>
            </a:r>
            <a:r>
              <a:rPr lang="hu-HU" sz="2800" dirty="0" err="1" smtClean="0"/>
              <a:t>lock</a:t>
            </a:r>
            <a:r>
              <a:rPr lang="hu-HU" sz="2800" dirty="0" smtClean="0"/>
              <a:t>+</a:t>
            </a:r>
            <a:r>
              <a:rPr lang="hu-HU" sz="2800" dirty="0" err="1" smtClean="0"/>
              <a:t>nonce</a:t>
            </a:r>
            <a:r>
              <a:rPr lang="hu-HU" sz="2800" dirty="0" smtClean="0"/>
              <a:t>) &lt; </a:t>
            </a:r>
            <a:r>
              <a:rPr lang="hu-HU" sz="2800" dirty="0" err="1" smtClean="0"/>
              <a:t>target</a:t>
            </a:r>
            <a:endParaRPr lang="hu-HU" sz="2800" dirty="0" smtClean="0"/>
          </a:p>
          <a:p>
            <a:r>
              <a:rPr lang="hu-HU" sz="2800" dirty="0" err="1" smtClean="0"/>
              <a:t>Finding</a:t>
            </a:r>
            <a:r>
              <a:rPr lang="hu-HU" sz="2800" dirty="0" smtClean="0"/>
              <a:t> </a:t>
            </a:r>
            <a:r>
              <a:rPr lang="hu-HU" sz="2800" dirty="0" err="1" smtClean="0"/>
              <a:t>somebody</a:t>
            </a:r>
            <a:r>
              <a:rPr lang="hu-HU" sz="2800" dirty="0" smtClean="0"/>
              <a:t> an </a:t>
            </a:r>
            <a:r>
              <a:rPr lang="hu-HU" sz="2800" dirty="0" err="1" smtClean="0"/>
              <a:t>appropriate</a:t>
            </a:r>
            <a:r>
              <a:rPr lang="hu-HU" sz="2800" dirty="0" smtClean="0"/>
              <a:t> </a:t>
            </a:r>
            <a:r>
              <a:rPr lang="hu-HU" sz="2800" dirty="0" err="1" smtClean="0"/>
              <a:t>nonce</a:t>
            </a:r>
            <a:r>
              <a:rPr lang="hu-HU" sz="2800" dirty="0" smtClean="0"/>
              <a:t>, </a:t>
            </a:r>
            <a:r>
              <a:rPr lang="hu-HU" sz="2800" dirty="0" err="1" smtClean="0"/>
              <a:t>creates</a:t>
            </a:r>
            <a:r>
              <a:rPr lang="hu-HU" sz="2800" dirty="0" smtClean="0"/>
              <a:t> and </a:t>
            </a:r>
            <a:r>
              <a:rPr lang="hu-HU" sz="2800" dirty="0" err="1" smtClean="0"/>
              <a:t>appends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new</a:t>
            </a:r>
            <a:r>
              <a:rPr lang="hu-HU" sz="2800" dirty="0" smtClean="0"/>
              <a:t> </a:t>
            </a:r>
            <a:r>
              <a:rPr lang="hu-HU" sz="2800" dirty="0" err="1" smtClean="0"/>
              <a:t>block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chain</a:t>
            </a:r>
            <a:r>
              <a:rPr lang="hu-HU" sz="2800" dirty="0" smtClean="0"/>
              <a:t> </a:t>
            </a:r>
            <a:r>
              <a:rPr lang="hu-HU" sz="2800" dirty="0" err="1" smtClean="0"/>
              <a:t>and</a:t>
            </a:r>
            <a:r>
              <a:rPr lang="hu-HU" sz="2800" dirty="0" smtClean="0"/>
              <a:t> </a:t>
            </a:r>
            <a:r>
              <a:rPr lang="hu-HU" sz="2800" dirty="0" err="1" smtClean="0"/>
              <a:t>broadcasts</a:t>
            </a:r>
            <a:r>
              <a:rPr lang="hu-HU" sz="2800" dirty="0" smtClean="0"/>
              <a:t> </a:t>
            </a:r>
            <a:r>
              <a:rPr lang="hu-HU" sz="2800" dirty="0" err="1" smtClean="0"/>
              <a:t>it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community</a:t>
            </a:r>
            <a:r>
              <a:rPr lang="hu-HU" sz="2800" dirty="0" smtClean="0"/>
              <a:t> </a:t>
            </a:r>
            <a:r>
              <a:rPr lang="hu-HU" sz="2800" dirty="0" smtClean="0">
                <a:sym typeface="Wingdings" panose="05000000000000000000" pitchFamily="2" charset="2"/>
              </a:rPr>
              <a:t> </a:t>
            </a:r>
            <a:r>
              <a:rPr lang="hu-HU" sz="2800" dirty="0" err="1" smtClean="0">
                <a:sym typeface="Wingdings" panose="05000000000000000000" pitchFamily="2" charset="2"/>
              </a:rPr>
              <a:t>everybody</a:t>
            </a:r>
            <a:r>
              <a:rPr lang="hu-HU" sz="2800" dirty="0" smtClean="0">
                <a:sym typeface="Wingdings" panose="05000000000000000000" pitchFamily="2" charset="2"/>
              </a:rPr>
              <a:t> update </a:t>
            </a:r>
            <a:r>
              <a:rPr lang="hu-HU" sz="2800" dirty="0" err="1" smtClean="0">
                <a:sym typeface="Wingdings" panose="05000000000000000000" pitchFamily="2" charset="2"/>
              </a:rPr>
              <a:t>its</a:t>
            </a:r>
            <a:r>
              <a:rPr lang="hu-HU" sz="2800" dirty="0" smtClean="0">
                <a:sym typeface="Wingdings" panose="05000000000000000000" pitchFamily="2" charset="2"/>
              </a:rPr>
              <a:t> </a:t>
            </a:r>
            <a:r>
              <a:rPr lang="hu-HU" sz="2800" dirty="0" err="1" smtClean="0">
                <a:sym typeface="Wingdings" panose="05000000000000000000" pitchFamily="2" charset="2"/>
              </a:rPr>
              <a:t>blockchain</a:t>
            </a:r>
            <a:r>
              <a:rPr lang="hu-HU" sz="2800" dirty="0" smtClean="0">
                <a:sym typeface="Wingdings" panose="05000000000000000000" pitchFamily="2" charset="2"/>
              </a:rPr>
              <a:t> </a:t>
            </a:r>
            <a:r>
              <a:rPr lang="hu-HU" sz="2800" dirty="0" err="1" smtClean="0">
                <a:sym typeface="Wingdings" panose="05000000000000000000" pitchFamily="2" charset="2"/>
              </a:rPr>
              <a:t>with</a:t>
            </a:r>
            <a:r>
              <a:rPr lang="hu-HU" sz="2800" dirty="0" smtClean="0">
                <a:sym typeface="Wingdings" panose="05000000000000000000" pitchFamily="2" charset="2"/>
              </a:rPr>
              <a:t> </a:t>
            </a:r>
            <a:r>
              <a:rPr lang="hu-HU" sz="2800" dirty="0" err="1" smtClean="0">
                <a:sym typeface="Wingdings" panose="05000000000000000000" pitchFamily="2" charset="2"/>
              </a:rPr>
              <a:t>the</a:t>
            </a:r>
            <a:r>
              <a:rPr lang="hu-HU" sz="2800" dirty="0" smtClean="0">
                <a:sym typeface="Wingdings" panose="05000000000000000000" pitchFamily="2" charset="2"/>
              </a:rPr>
              <a:t> </a:t>
            </a:r>
            <a:r>
              <a:rPr lang="hu-HU" sz="2800" dirty="0" err="1" smtClean="0">
                <a:sym typeface="Wingdings" panose="05000000000000000000" pitchFamily="2" charset="2"/>
              </a:rPr>
              <a:t>same</a:t>
            </a:r>
            <a:r>
              <a:rPr lang="hu-HU" sz="2800" dirty="0" smtClean="0">
                <a:sym typeface="Wingdings" panose="05000000000000000000" pitchFamily="2" charset="2"/>
              </a:rPr>
              <a:t> </a:t>
            </a:r>
            <a:r>
              <a:rPr lang="hu-HU" sz="2800" dirty="0" err="1" smtClean="0">
                <a:sym typeface="Wingdings" panose="05000000000000000000" pitchFamily="2" charset="2"/>
              </a:rPr>
              <a:t>new</a:t>
            </a:r>
            <a:r>
              <a:rPr lang="hu-HU" sz="2800" dirty="0" smtClean="0">
                <a:sym typeface="Wingdings" panose="05000000000000000000" pitchFamily="2" charset="2"/>
              </a:rPr>
              <a:t> </a:t>
            </a:r>
            <a:r>
              <a:rPr lang="hu-HU" sz="2800" dirty="0" err="1" smtClean="0">
                <a:sym typeface="Wingdings" panose="05000000000000000000" pitchFamily="2" charset="2"/>
              </a:rPr>
              <a:t>block</a:t>
            </a:r>
            <a:r>
              <a:rPr lang="hu-HU" sz="2800" dirty="0" smtClean="0">
                <a:sym typeface="Wingdings" panose="05000000000000000000" pitchFamily="2" charset="2"/>
              </a:rPr>
              <a:t>  </a:t>
            </a:r>
            <a:r>
              <a:rPr lang="hu-HU" sz="2800" dirty="0" err="1" smtClean="0">
                <a:sym typeface="Wingdings" panose="05000000000000000000" pitchFamily="2" charset="2"/>
              </a:rPr>
              <a:t>consistency</a:t>
            </a:r>
            <a:r>
              <a:rPr lang="hu-HU" sz="2800" dirty="0" smtClean="0">
                <a:sym typeface="Wingdings" panose="05000000000000000000" pitchFamily="2" charset="2"/>
              </a:rPr>
              <a:t> </a:t>
            </a:r>
            <a:r>
              <a:rPr lang="hu-HU" sz="2800" dirty="0" err="1" smtClean="0">
                <a:sym typeface="Wingdings" panose="05000000000000000000" pitchFamily="2" charset="2"/>
              </a:rPr>
              <a:t>remain</a:t>
            </a:r>
            <a:r>
              <a:rPr lang="hu-HU" sz="2800" dirty="0" smtClean="0"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0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scalloped circle">
            <a:extLst>
              <a:ext uri="{FF2B5EF4-FFF2-40B4-BE49-F238E27FC236}">
                <a16:creationId xmlns:a16="http://schemas.microsoft.com/office/drawing/2014/main" xmlns="" id="{B217C2AD-51B4-40CE-A71F-F5D3F846D97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2" name="Rectangle 21" title="left edge border">
            <a:extLst>
              <a:ext uri="{FF2B5EF4-FFF2-40B4-BE49-F238E27FC236}">
                <a16:creationId xmlns:a16="http://schemas.microsoft.com/office/drawing/2014/main" xmlns="" id="{6F1BF92E-23CF-4BFE-9E1F-C359BACFA3C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33DFEFC0-99B4-4D27-9168-1B2F659A34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A2C20081-2005-4B05-BEA4-EB8D4C90A3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070708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23" y="5449151"/>
            <a:ext cx="10318418" cy="52381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2400" spc="800" dirty="0" err="1">
                <a:solidFill>
                  <a:srgbClr val="2A1A00"/>
                </a:solidFill>
              </a:rPr>
              <a:t>Proof</a:t>
            </a:r>
            <a:r>
              <a:rPr lang="hu-HU" sz="2400" spc="800" dirty="0">
                <a:solidFill>
                  <a:srgbClr val="2A1A00"/>
                </a:solidFill>
              </a:rPr>
              <a:t>-of-</a:t>
            </a:r>
            <a:r>
              <a:rPr lang="hu-HU" sz="2400" spc="800" dirty="0" err="1">
                <a:solidFill>
                  <a:srgbClr val="2A1A00"/>
                </a:solidFill>
              </a:rPr>
              <a:t>Work</a:t>
            </a:r>
            <a:endParaRPr lang="en-US" sz="2400" spc="800" dirty="0">
              <a:solidFill>
                <a:srgbClr val="2A1A00"/>
              </a:solidFill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75CDC72C-A70A-4AC8-B5B6-FF123AF34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56" y="1131623"/>
            <a:ext cx="11707687" cy="305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Proof-of-work</a:t>
            </a:r>
            <a:r>
              <a:rPr lang="hu-HU" dirty="0" smtClean="0"/>
              <a:t> </a:t>
            </a:r>
            <a:r>
              <a:rPr lang="hu-HU" dirty="0" err="1" smtClean="0"/>
              <a:t>properties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T</a:t>
            </a:r>
            <a:r>
              <a:rPr lang="en-US" sz="2800" dirty="0"/>
              <a:t>he ability</a:t>
            </a:r>
            <a:r>
              <a:rPr lang="hu-HU" sz="2800" dirty="0"/>
              <a:t> </a:t>
            </a:r>
            <a:r>
              <a:rPr lang="en-US" sz="2800" dirty="0"/>
              <a:t>of verification </a:t>
            </a:r>
            <a:r>
              <a:rPr lang="hu-HU" sz="2800" dirty="0"/>
              <a:t>of a </a:t>
            </a:r>
            <a:r>
              <a:rPr lang="hu-HU" sz="2800" dirty="0" err="1"/>
              <a:t>transaction</a:t>
            </a:r>
            <a:r>
              <a:rPr lang="hu-HU" sz="2800" dirty="0"/>
              <a:t> </a:t>
            </a:r>
            <a:r>
              <a:rPr lang="en-US" sz="2800" dirty="0"/>
              <a:t>depends on the computing power, and not on</a:t>
            </a:r>
            <a:r>
              <a:rPr lang="hu-HU" sz="2800" dirty="0"/>
              <a:t> </a:t>
            </a:r>
            <a:r>
              <a:rPr lang="en-US" sz="2800" dirty="0"/>
              <a:t>the number of </a:t>
            </a:r>
            <a:r>
              <a:rPr lang="hu-HU" sz="2800" dirty="0" err="1" smtClean="0"/>
              <a:t>participants</a:t>
            </a:r>
            <a:r>
              <a:rPr lang="en-US" sz="2800" dirty="0" smtClean="0"/>
              <a:t>. </a:t>
            </a:r>
            <a:r>
              <a:rPr lang="hu-HU" sz="2800" dirty="0" smtClean="0"/>
              <a:t>(</a:t>
            </a:r>
            <a:r>
              <a:rPr lang="hu-HU" sz="2800" dirty="0" err="1" smtClean="0"/>
              <a:t>CPU-based</a:t>
            </a:r>
            <a:r>
              <a:rPr lang="hu-HU" sz="2800" dirty="0" smtClean="0"/>
              <a:t> </a:t>
            </a:r>
            <a:r>
              <a:rPr lang="hu-HU" sz="2800" dirty="0" err="1" smtClean="0"/>
              <a:t>voting</a:t>
            </a:r>
            <a:r>
              <a:rPr lang="hu-HU" sz="2800" dirty="0" smtClean="0"/>
              <a:t> </a:t>
            </a:r>
            <a:r>
              <a:rPr lang="hu-HU" sz="2800" dirty="0" err="1" smtClean="0"/>
              <a:t>instead</a:t>
            </a:r>
            <a:r>
              <a:rPr lang="hu-HU" sz="2800" dirty="0" smtClean="0"/>
              <a:t> of IP </a:t>
            </a:r>
            <a:r>
              <a:rPr lang="hu-HU" sz="2800" dirty="0" err="1" smtClean="0"/>
              <a:t>based</a:t>
            </a:r>
            <a:r>
              <a:rPr lang="hu-HU" sz="2800" dirty="0" smtClean="0"/>
              <a:t>.)</a:t>
            </a:r>
            <a:endParaRPr lang="en-US" sz="2800" dirty="0"/>
          </a:p>
          <a:p>
            <a:r>
              <a:rPr lang="hu-HU" sz="2800" dirty="0"/>
              <a:t>A </a:t>
            </a:r>
            <a:r>
              <a:rPr lang="hu-HU" sz="2800" dirty="0" err="1"/>
              <a:t>block</a:t>
            </a:r>
            <a:r>
              <a:rPr lang="hu-HU" sz="2800" dirty="0"/>
              <a:t> </a:t>
            </a:r>
            <a:r>
              <a:rPr lang="hu-HU" sz="2800" dirty="0" err="1"/>
              <a:t>can</a:t>
            </a:r>
            <a:r>
              <a:rPr lang="hu-HU" sz="2800" dirty="0"/>
              <a:t> </a:t>
            </a:r>
            <a:r>
              <a:rPr lang="hu-HU" sz="2800" dirty="0" err="1"/>
              <a:t>not</a:t>
            </a:r>
            <a:r>
              <a:rPr lang="hu-HU" sz="2800" dirty="0"/>
              <a:t> be altered </a:t>
            </a:r>
            <a:r>
              <a:rPr lang="hu-HU" sz="2800" dirty="0" err="1"/>
              <a:t>without</a:t>
            </a:r>
            <a:r>
              <a:rPr lang="hu-HU" sz="2800" dirty="0"/>
              <a:t> </a:t>
            </a:r>
            <a:r>
              <a:rPr lang="hu-HU" sz="2800" dirty="0" err="1"/>
              <a:t>the</a:t>
            </a:r>
            <a:r>
              <a:rPr lang="hu-HU" sz="2800" dirty="0"/>
              <a:t> </a:t>
            </a:r>
            <a:r>
              <a:rPr lang="hu-HU" sz="2800" dirty="0" err="1"/>
              <a:t>recomputation</a:t>
            </a:r>
            <a:r>
              <a:rPr lang="hu-HU" sz="2800" dirty="0"/>
              <a:t> of </a:t>
            </a:r>
            <a:r>
              <a:rPr lang="hu-HU" sz="2800" dirty="0" err="1"/>
              <a:t>the</a:t>
            </a:r>
            <a:r>
              <a:rPr lang="hu-HU" sz="2800" dirty="0"/>
              <a:t> </a:t>
            </a:r>
            <a:r>
              <a:rPr lang="hu-HU" sz="2800" dirty="0" err="1"/>
              <a:t>complete</a:t>
            </a:r>
            <a:r>
              <a:rPr lang="hu-HU" sz="2800" dirty="0"/>
              <a:t> </a:t>
            </a:r>
            <a:r>
              <a:rPr lang="hu-HU" sz="2800" dirty="0" err="1"/>
              <a:t>block</a:t>
            </a:r>
            <a:r>
              <a:rPr lang="hu-HU" sz="2800" dirty="0"/>
              <a:t> </a:t>
            </a:r>
            <a:r>
              <a:rPr lang="hu-HU" sz="2800" dirty="0" err="1"/>
              <a:t>chain</a:t>
            </a:r>
            <a:r>
              <a:rPr lang="hu-HU" sz="2800" dirty="0"/>
              <a:t> </a:t>
            </a:r>
            <a:r>
              <a:rPr lang="hu-HU" sz="2800" dirty="0" err="1"/>
              <a:t>after</a:t>
            </a:r>
            <a:r>
              <a:rPr lang="hu-HU" sz="2800" dirty="0"/>
              <a:t> </a:t>
            </a:r>
            <a:r>
              <a:rPr lang="hu-HU" sz="2800" dirty="0" err="1"/>
              <a:t>it</a:t>
            </a:r>
            <a:r>
              <a:rPr lang="hu-HU" sz="2800" dirty="0"/>
              <a:t>. </a:t>
            </a:r>
            <a:endParaRPr lang="hu-HU" sz="2800" dirty="0" smtClean="0"/>
          </a:p>
          <a:p>
            <a:r>
              <a:rPr lang="hu-HU" sz="2800" dirty="0" smtClean="0"/>
              <a:t>W</a:t>
            </a:r>
            <a:r>
              <a:rPr lang="en-US" sz="2800" dirty="0" err="1" smtClean="0"/>
              <a:t>hy</a:t>
            </a:r>
            <a:r>
              <a:rPr lang="en-US" sz="2800" dirty="0" smtClean="0"/>
              <a:t> </a:t>
            </a:r>
            <a:r>
              <a:rPr lang="en-US" sz="2800" dirty="0"/>
              <a:t>should anyone solve this puzzle </a:t>
            </a:r>
            <a:r>
              <a:rPr lang="en-US" sz="2800" dirty="0" smtClean="0"/>
              <a:t>and</a:t>
            </a:r>
            <a:r>
              <a:rPr lang="hu-HU" sz="2800" dirty="0" smtClean="0"/>
              <a:t> </a:t>
            </a:r>
            <a:r>
              <a:rPr lang="en-US" sz="2800" dirty="0" smtClean="0"/>
              <a:t>waste </a:t>
            </a:r>
            <a:r>
              <a:rPr lang="en-US" sz="2800" dirty="0"/>
              <a:t>computation time </a:t>
            </a:r>
            <a:r>
              <a:rPr lang="en-US" sz="2800" dirty="0" smtClean="0"/>
              <a:t>(money</a:t>
            </a:r>
            <a:r>
              <a:rPr lang="en-US" sz="2800" dirty="0"/>
              <a:t>) for </a:t>
            </a:r>
            <a:r>
              <a:rPr lang="en-US" sz="2800" dirty="0" smtClean="0"/>
              <a:t>verifying </a:t>
            </a:r>
            <a:r>
              <a:rPr lang="en-US" sz="2800" dirty="0"/>
              <a:t>and certifying other people’s transactions? </a:t>
            </a:r>
          </a:p>
          <a:p>
            <a:endParaRPr lang="hu-HU" sz="2800" dirty="0"/>
          </a:p>
          <a:p>
            <a:pPr marL="0" indent="0">
              <a:buNone/>
            </a:pP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401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Cryptocurrencies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Bitcoin</a:t>
            </a:r>
            <a:r>
              <a:rPr lang="hu-HU" dirty="0" smtClean="0"/>
              <a:t>, </a:t>
            </a:r>
            <a:r>
              <a:rPr lang="hu-HU" dirty="0" err="1" smtClean="0"/>
              <a:t>Ethereum</a:t>
            </a:r>
            <a:r>
              <a:rPr lang="hu-HU" dirty="0" smtClean="0"/>
              <a:t>, </a:t>
            </a:r>
            <a:r>
              <a:rPr lang="hu-HU" dirty="0" err="1" smtClean="0"/>
              <a:t>Litecoin</a:t>
            </a:r>
            <a:r>
              <a:rPr lang="hu-HU" dirty="0" smtClean="0"/>
              <a:t>, NEO, </a:t>
            </a:r>
            <a:r>
              <a:rPr lang="hu-HU" dirty="0" err="1" smtClean="0"/>
              <a:t>Ripple</a:t>
            </a:r>
            <a:r>
              <a:rPr lang="hu-HU" dirty="0" smtClean="0"/>
              <a:t> XRP, </a:t>
            </a:r>
            <a:r>
              <a:rPr lang="hu-HU" dirty="0" err="1" smtClean="0"/>
              <a:t>Monero</a:t>
            </a:r>
            <a:r>
              <a:rPr lang="hu-HU" dirty="0" smtClean="0"/>
              <a:t>….</a:t>
            </a:r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978889"/>
              </p:ext>
            </p:extLst>
          </p:nvPr>
        </p:nvGraphicFramePr>
        <p:xfrm>
          <a:off x="1378857" y="3724123"/>
          <a:ext cx="9114972" cy="234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/>
                <a:gridCol w="2278743"/>
                <a:gridCol w="2278743"/>
                <a:gridCol w="2278743"/>
              </a:tblGrid>
              <a:tr h="585712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Anonymity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Account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Ledger</a:t>
                      </a:r>
                      <a:endParaRPr lang="hu-HU" dirty="0"/>
                    </a:p>
                  </a:txBody>
                  <a:tcPr/>
                </a:tc>
              </a:tr>
              <a:tr h="585712">
                <a:tc>
                  <a:txBody>
                    <a:bodyPr/>
                    <a:lstStyle/>
                    <a:p>
                      <a:r>
                        <a:rPr lang="hu-HU" dirty="0" smtClean="0"/>
                        <a:t>Cash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Yes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No</a:t>
                      </a:r>
                      <a:endParaRPr lang="hu-HU" dirty="0"/>
                    </a:p>
                  </a:txBody>
                  <a:tcPr/>
                </a:tc>
              </a:tr>
              <a:tr h="585712">
                <a:tc>
                  <a:txBody>
                    <a:bodyPr/>
                    <a:lstStyle/>
                    <a:p>
                      <a:r>
                        <a:rPr lang="hu-HU" dirty="0" smtClean="0"/>
                        <a:t>Bank </a:t>
                      </a:r>
                      <a:r>
                        <a:rPr lang="hu-HU" dirty="0" err="1" smtClean="0"/>
                        <a:t>card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Yes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Centralized</a:t>
                      </a:r>
                      <a:endParaRPr lang="hu-HU" dirty="0"/>
                    </a:p>
                  </a:txBody>
                  <a:tcPr/>
                </a:tc>
              </a:tr>
              <a:tr h="585712">
                <a:tc>
                  <a:txBody>
                    <a:bodyPr/>
                    <a:lstStyle/>
                    <a:p>
                      <a:r>
                        <a:rPr lang="hu-HU" dirty="0" smtClean="0"/>
                        <a:t>Digital </a:t>
                      </a:r>
                      <a:r>
                        <a:rPr lang="hu-HU" dirty="0" err="1" smtClean="0"/>
                        <a:t>money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Yes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Yes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Decentralized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40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22065"/>
            <a:ext cx="9837236" cy="1082621"/>
          </a:xfrm>
        </p:spPr>
        <p:txBody>
          <a:bodyPr/>
          <a:lstStyle/>
          <a:p>
            <a:r>
              <a:rPr lang="hu-HU" dirty="0" err="1" smtClean="0"/>
              <a:t>operations</a:t>
            </a:r>
            <a:r>
              <a:rPr lang="hu-HU" dirty="0" smtClean="0"/>
              <a:t> of a </a:t>
            </a:r>
            <a:r>
              <a:rPr lang="hu-HU" dirty="0" err="1" smtClean="0"/>
              <a:t>block</a:t>
            </a:r>
            <a:r>
              <a:rPr lang="hu-HU" dirty="0" smtClean="0"/>
              <a:t> </a:t>
            </a:r>
            <a:r>
              <a:rPr lang="hu-HU" dirty="0" err="1" smtClean="0"/>
              <a:t>chain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EE236C2-ED0D-445D-AF76-4E802C8D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4197"/>
            <a:ext cx="10178322" cy="4432040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Announcement</a:t>
            </a:r>
            <a:r>
              <a:rPr lang="hu-HU" sz="3200" dirty="0" smtClean="0"/>
              <a:t> of </a:t>
            </a:r>
            <a:r>
              <a:rPr lang="hu-HU" sz="3200" dirty="0" err="1" smtClean="0"/>
              <a:t>new</a:t>
            </a:r>
            <a:r>
              <a:rPr lang="hu-HU" sz="3200" dirty="0" smtClean="0"/>
              <a:t> </a:t>
            </a:r>
            <a:r>
              <a:rPr lang="hu-HU" sz="3200" dirty="0" err="1" smtClean="0"/>
              <a:t>transactions</a:t>
            </a:r>
            <a:r>
              <a:rPr lang="hu-HU" sz="3200" dirty="0" smtClean="0"/>
              <a:t>.</a:t>
            </a:r>
            <a:endParaRPr lang="hu-HU" sz="3200" dirty="0"/>
          </a:p>
          <a:p>
            <a:r>
              <a:rPr lang="hu-HU" sz="3200" dirty="0" smtClean="0"/>
              <a:t>The </a:t>
            </a:r>
            <a:r>
              <a:rPr lang="hu-HU" sz="3200" dirty="0" err="1" smtClean="0"/>
              <a:t>nodes</a:t>
            </a:r>
            <a:r>
              <a:rPr lang="hu-HU" sz="3200" dirty="0" smtClean="0"/>
              <a:t> </a:t>
            </a:r>
            <a:r>
              <a:rPr lang="hu-HU" sz="3200" dirty="0" err="1" smtClean="0"/>
              <a:t>collect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new</a:t>
            </a:r>
            <a:r>
              <a:rPr lang="hu-HU" sz="3200" dirty="0" smtClean="0"/>
              <a:t> </a:t>
            </a:r>
            <a:r>
              <a:rPr lang="hu-HU" sz="3200" dirty="0" err="1" smtClean="0"/>
              <a:t>transactions</a:t>
            </a:r>
            <a:r>
              <a:rPr lang="hu-HU" sz="3200" dirty="0" smtClean="0"/>
              <a:t> </a:t>
            </a:r>
            <a:r>
              <a:rPr lang="hu-HU" sz="3200" dirty="0" err="1" smtClean="0"/>
              <a:t>in</a:t>
            </a:r>
            <a:r>
              <a:rPr lang="hu-HU" sz="3200" dirty="0" smtClean="0"/>
              <a:t> a </a:t>
            </a:r>
            <a:r>
              <a:rPr lang="hu-HU" sz="3200" dirty="0" err="1" smtClean="0"/>
              <a:t>block</a:t>
            </a:r>
            <a:r>
              <a:rPr lang="hu-HU" sz="3200" dirty="0" smtClean="0"/>
              <a:t>. </a:t>
            </a:r>
            <a:endParaRPr lang="hu-HU" sz="3200" dirty="0"/>
          </a:p>
          <a:p>
            <a:r>
              <a:rPr lang="hu-HU" sz="3200" dirty="0" smtClean="0"/>
              <a:t>The </a:t>
            </a:r>
            <a:r>
              <a:rPr lang="hu-HU" sz="3200" dirty="0" err="1" smtClean="0"/>
              <a:t>nodes</a:t>
            </a:r>
            <a:r>
              <a:rPr lang="hu-HU" sz="3200" dirty="0" smtClean="0"/>
              <a:t> </a:t>
            </a:r>
            <a:r>
              <a:rPr lang="hu-HU" sz="3200" dirty="0" err="1" smtClean="0"/>
              <a:t>seach</a:t>
            </a:r>
            <a:r>
              <a:rPr lang="hu-HU" sz="3200" dirty="0" smtClean="0"/>
              <a:t> </a:t>
            </a:r>
            <a:r>
              <a:rPr lang="hu-HU" sz="3200" dirty="0" err="1" smtClean="0"/>
              <a:t>for</a:t>
            </a:r>
            <a:r>
              <a:rPr lang="hu-HU" sz="3200" dirty="0" smtClean="0"/>
              <a:t> a </a:t>
            </a:r>
            <a:r>
              <a:rPr lang="hu-HU" sz="3200" dirty="0" err="1" smtClean="0"/>
              <a:t>proof-of-work</a:t>
            </a:r>
            <a:r>
              <a:rPr lang="hu-HU" sz="3200" dirty="0" smtClean="0"/>
              <a:t> (</a:t>
            </a:r>
            <a:r>
              <a:rPr lang="hu-HU" sz="3200" dirty="0" err="1" smtClean="0"/>
              <a:t>nonce</a:t>
            </a:r>
            <a:r>
              <a:rPr lang="hu-HU" sz="3200" dirty="0" smtClean="0"/>
              <a:t>).</a:t>
            </a:r>
            <a:endParaRPr lang="hu-HU" sz="3200" dirty="0"/>
          </a:p>
          <a:p>
            <a:r>
              <a:rPr lang="hu-HU" sz="3200" dirty="0" err="1" smtClean="0"/>
              <a:t>If</a:t>
            </a:r>
            <a:r>
              <a:rPr lang="hu-HU" sz="3200" dirty="0" smtClean="0"/>
              <a:t> a </a:t>
            </a:r>
            <a:r>
              <a:rPr lang="hu-HU" sz="3200" dirty="0" err="1" smtClean="0"/>
              <a:t>node</a:t>
            </a:r>
            <a:r>
              <a:rPr lang="hu-HU" sz="3200" dirty="0" smtClean="0"/>
              <a:t> </a:t>
            </a:r>
            <a:r>
              <a:rPr lang="hu-HU" sz="3200" dirty="0" err="1" smtClean="0"/>
              <a:t>finds</a:t>
            </a:r>
            <a:r>
              <a:rPr lang="hu-HU" sz="3200" dirty="0" smtClean="0"/>
              <a:t> </a:t>
            </a:r>
            <a:r>
              <a:rPr lang="hu-HU" sz="3200" dirty="0" err="1" smtClean="0"/>
              <a:t>one</a:t>
            </a:r>
            <a:r>
              <a:rPr lang="hu-HU" sz="3200" dirty="0" smtClean="0"/>
              <a:t> </a:t>
            </a:r>
            <a:r>
              <a:rPr lang="hu-HU" sz="3200" dirty="0" err="1" smtClean="0"/>
              <a:t>broadcast</a:t>
            </a:r>
            <a:r>
              <a:rPr lang="hu-HU" sz="3200" dirty="0" smtClean="0"/>
              <a:t> </a:t>
            </a:r>
            <a:r>
              <a:rPr lang="hu-HU" sz="3200" dirty="0" err="1" smtClean="0"/>
              <a:t>it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other</a:t>
            </a:r>
            <a:r>
              <a:rPr lang="hu-HU" sz="3200" dirty="0" smtClean="0"/>
              <a:t> </a:t>
            </a:r>
            <a:r>
              <a:rPr lang="hu-HU" sz="3200" dirty="0" err="1" smtClean="0"/>
              <a:t>nodes</a:t>
            </a:r>
            <a:r>
              <a:rPr lang="hu-HU" sz="3200" dirty="0" smtClean="0"/>
              <a:t>.  </a:t>
            </a:r>
            <a:endParaRPr lang="hu-HU" sz="3200" dirty="0"/>
          </a:p>
          <a:p>
            <a:r>
              <a:rPr lang="hu-HU" sz="3200" dirty="0" smtClean="0"/>
              <a:t>The </a:t>
            </a:r>
            <a:r>
              <a:rPr lang="hu-HU" sz="3200" dirty="0" err="1" smtClean="0"/>
              <a:t>first</a:t>
            </a:r>
            <a:r>
              <a:rPr lang="hu-HU" sz="3200" dirty="0" smtClean="0"/>
              <a:t> </a:t>
            </a:r>
            <a:r>
              <a:rPr lang="hu-HU" sz="3200" dirty="0" err="1" smtClean="0"/>
              <a:t>node</a:t>
            </a:r>
            <a:r>
              <a:rPr lang="hu-HU" sz="3200" dirty="0" smtClean="0"/>
              <a:t>, </a:t>
            </a:r>
            <a:r>
              <a:rPr lang="hu-HU" sz="3200" dirty="0" err="1" smtClean="0"/>
              <a:t>who</a:t>
            </a:r>
            <a:r>
              <a:rPr lang="hu-HU" sz="3200" dirty="0" smtClean="0"/>
              <a:t> </a:t>
            </a:r>
            <a:r>
              <a:rPr lang="hu-HU" sz="3200" dirty="0" err="1" smtClean="0"/>
              <a:t>broadcasts</a:t>
            </a:r>
            <a:r>
              <a:rPr lang="hu-HU" sz="3200" dirty="0" smtClean="0"/>
              <a:t> a </a:t>
            </a:r>
            <a:r>
              <a:rPr lang="hu-HU" sz="3200" dirty="0" err="1" smtClean="0"/>
              <a:t>valid</a:t>
            </a:r>
            <a:r>
              <a:rPr lang="hu-HU" sz="3200" dirty="0" smtClean="0"/>
              <a:t> </a:t>
            </a:r>
            <a:r>
              <a:rPr lang="hu-HU" sz="3200" dirty="0" err="1" smtClean="0"/>
              <a:t>nonce</a:t>
            </a:r>
            <a:r>
              <a:rPr lang="hu-HU" sz="3200" dirty="0" smtClean="0"/>
              <a:t> </a:t>
            </a:r>
            <a:r>
              <a:rPr lang="hu-HU" sz="3200" dirty="0" err="1" smtClean="0"/>
              <a:t>gets</a:t>
            </a:r>
            <a:r>
              <a:rPr lang="hu-HU" sz="3200" dirty="0" smtClean="0"/>
              <a:t> </a:t>
            </a:r>
            <a:r>
              <a:rPr lang="hu-HU" sz="3200" dirty="0" err="1" smtClean="0"/>
              <a:t>some</a:t>
            </a:r>
            <a:r>
              <a:rPr lang="hu-HU" sz="3200" dirty="0" smtClean="0"/>
              <a:t> </a:t>
            </a:r>
            <a:r>
              <a:rPr lang="hu-HU" sz="3200" dirty="0" err="1" smtClean="0"/>
              <a:t>amount</a:t>
            </a:r>
            <a:r>
              <a:rPr lang="hu-HU" sz="3200" dirty="0" smtClean="0"/>
              <a:t> of </a:t>
            </a:r>
            <a:r>
              <a:rPr lang="hu-HU" sz="3200" dirty="0" err="1" smtClean="0"/>
              <a:t>bitcoins</a:t>
            </a:r>
            <a:r>
              <a:rPr lang="hu-HU" sz="3200" dirty="0" smtClean="0"/>
              <a:t> (</a:t>
            </a:r>
            <a:r>
              <a:rPr lang="hu-HU" sz="3200" dirty="0" err="1" smtClean="0"/>
              <a:t>at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beginning</a:t>
            </a:r>
            <a:r>
              <a:rPr lang="hu-HU" sz="3200" dirty="0" smtClean="0"/>
              <a:t> 50, </a:t>
            </a:r>
            <a:r>
              <a:rPr lang="hu-HU" sz="3200" dirty="0" err="1" smtClean="0"/>
              <a:t>nowadays</a:t>
            </a:r>
            <a:r>
              <a:rPr lang="hu-HU" sz="3200" dirty="0" smtClean="0"/>
              <a:t> 12.5).</a:t>
            </a:r>
          </a:p>
          <a:p>
            <a:r>
              <a:rPr lang="hu-HU" sz="3200" dirty="0" err="1" smtClean="0"/>
              <a:t>This</a:t>
            </a:r>
            <a:r>
              <a:rPr lang="hu-HU" sz="3200" dirty="0" smtClean="0"/>
              <a:t> </a:t>
            </a:r>
            <a:r>
              <a:rPr lang="hu-HU" sz="3200" dirty="0" err="1" smtClean="0"/>
              <a:t>process</a:t>
            </a:r>
            <a:r>
              <a:rPr lang="hu-HU" sz="3200" dirty="0" smtClean="0"/>
              <a:t> is </a:t>
            </a:r>
            <a:r>
              <a:rPr lang="hu-HU" sz="3200" dirty="0" err="1" smtClean="0"/>
              <a:t>called</a:t>
            </a:r>
            <a:r>
              <a:rPr lang="hu-HU" sz="3200" dirty="0" smtClean="0"/>
              <a:t> </a:t>
            </a:r>
            <a:r>
              <a:rPr lang="hu-HU" sz="3200" dirty="0" err="1" smtClean="0">
                <a:solidFill>
                  <a:srgbClr val="FF0000"/>
                </a:solidFill>
              </a:rPr>
              <a:t>mining</a:t>
            </a:r>
            <a:r>
              <a:rPr lang="hu-HU" sz="3200" dirty="0" smtClean="0">
                <a:solidFill>
                  <a:srgbClr val="FF0000"/>
                </a:solidFill>
              </a:rPr>
              <a:t>.</a:t>
            </a:r>
            <a:endParaRPr lang="hu-H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7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9764665" cy="894872"/>
          </a:xfrm>
        </p:spPr>
        <p:txBody>
          <a:bodyPr/>
          <a:lstStyle/>
          <a:p>
            <a:r>
              <a:rPr lang="hu-HU" dirty="0" err="1" smtClean="0"/>
              <a:t>Simplified</a:t>
            </a:r>
            <a:r>
              <a:rPr lang="hu-HU" dirty="0" smtClean="0"/>
              <a:t> </a:t>
            </a:r>
            <a:r>
              <a:rPr lang="hu-HU" dirty="0" err="1" smtClean="0"/>
              <a:t>verification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EE236C2-ED0D-445D-AF76-4E802C8D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4197"/>
            <a:ext cx="10178322" cy="4432040"/>
          </a:xfrm>
        </p:spPr>
        <p:txBody>
          <a:bodyPr>
            <a:normAutofit lnSpcReduction="10000"/>
          </a:bodyPr>
          <a:lstStyle/>
          <a:p>
            <a:r>
              <a:rPr lang="hu-HU" sz="3200" dirty="0" smtClean="0"/>
              <a:t>The </a:t>
            </a:r>
            <a:r>
              <a:rPr lang="hu-HU" sz="3200" dirty="0" err="1" smtClean="0"/>
              <a:t>complete</a:t>
            </a:r>
            <a:r>
              <a:rPr lang="hu-HU" sz="3200" dirty="0" smtClean="0"/>
              <a:t> </a:t>
            </a:r>
            <a:r>
              <a:rPr lang="hu-HU" sz="3200" dirty="0" err="1" smtClean="0"/>
              <a:t>Bitcoin</a:t>
            </a:r>
            <a:r>
              <a:rPr lang="hu-HU" sz="3200" dirty="0" smtClean="0"/>
              <a:t> </a:t>
            </a:r>
            <a:r>
              <a:rPr lang="hu-HU" sz="3200" dirty="0" err="1" smtClean="0"/>
              <a:t>block</a:t>
            </a:r>
            <a:r>
              <a:rPr lang="hu-HU" sz="3200" dirty="0" smtClean="0"/>
              <a:t> </a:t>
            </a:r>
            <a:r>
              <a:rPr lang="hu-HU" sz="3200" dirty="0" err="1" smtClean="0"/>
              <a:t>chain</a:t>
            </a:r>
            <a:r>
              <a:rPr lang="hu-HU" sz="3200" dirty="0" smtClean="0"/>
              <a:t> is over 200 GB </a:t>
            </a:r>
            <a:r>
              <a:rPr lang="hu-HU" sz="3200" dirty="0" smtClean="0">
                <a:sym typeface="Wingdings" panose="05000000000000000000" pitchFamily="2" charset="2"/>
              </a:rPr>
              <a:t></a:t>
            </a:r>
            <a:r>
              <a:rPr lang="hu-HU" sz="3200" dirty="0" err="1" smtClean="0">
                <a:sym typeface="Wingdings" panose="05000000000000000000" pitchFamily="2" charset="2"/>
              </a:rPr>
              <a:t>full</a:t>
            </a:r>
            <a:r>
              <a:rPr lang="hu-HU" sz="3200" dirty="0" smtClean="0">
                <a:sym typeface="Wingdings" panose="05000000000000000000" pitchFamily="2" charset="2"/>
              </a:rPr>
              <a:t> </a:t>
            </a:r>
            <a:r>
              <a:rPr lang="hu-HU" sz="3200" dirty="0" err="1" smtClean="0">
                <a:sym typeface="Wingdings" panose="05000000000000000000" pitchFamily="2" charset="2"/>
              </a:rPr>
              <a:t>nodes</a:t>
            </a:r>
            <a:r>
              <a:rPr lang="hu-HU" sz="3200" dirty="0" smtClean="0">
                <a:sym typeface="Wingdings" panose="05000000000000000000" pitchFamily="2" charset="2"/>
              </a:rPr>
              <a:t>, </a:t>
            </a:r>
            <a:r>
              <a:rPr lang="hu-HU" sz="3200" dirty="0" err="1" smtClean="0">
                <a:sym typeface="Wingdings" panose="05000000000000000000" pitchFamily="2" charset="2"/>
              </a:rPr>
              <a:t>thin</a:t>
            </a:r>
            <a:r>
              <a:rPr lang="hu-HU" sz="3200" dirty="0" smtClean="0">
                <a:sym typeface="Wingdings" panose="05000000000000000000" pitchFamily="2" charset="2"/>
              </a:rPr>
              <a:t> </a:t>
            </a:r>
            <a:r>
              <a:rPr lang="hu-HU" sz="3200" dirty="0" err="1" smtClean="0">
                <a:sym typeface="Wingdings" panose="05000000000000000000" pitchFamily="2" charset="2"/>
              </a:rPr>
              <a:t>clients</a:t>
            </a:r>
            <a:r>
              <a:rPr lang="hu-HU" sz="3200" dirty="0" smtClean="0">
                <a:sym typeface="Wingdings" panose="05000000000000000000" pitchFamily="2" charset="2"/>
              </a:rPr>
              <a:t> </a:t>
            </a:r>
            <a:endParaRPr lang="hu-HU" sz="3200" dirty="0" smtClean="0"/>
          </a:p>
          <a:p>
            <a:r>
              <a:rPr lang="en-US" sz="3200" dirty="0"/>
              <a:t>A thin </a:t>
            </a:r>
            <a:r>
              <a:rPr lang="en-US" sz="3200" dirty="0" smtClean="0"/>
              <a:t>client</a:t>
            </a:r>
            <a:r>
              <a:rPr lang="hu-HU" sz="3200" dirty="0" smtClean="0"/>
              <a:t>, </a:t>
            </a:r>
            <a:r>
              <a:rPr lang="hu-HU" sz="3200" dirty="0" err="1" smtClean="0"/>
              <a:t>e.g</a:t>
            </a:r>
            <a:r>
              <a:rPr lang="hu-HU" sz="3200" dirty="0" smtClean="0"/>
              <a:t>. </a:t>
            </a:r>
            <a:r>
              <a:rPr lang="hu-HU" sz="3200" dirty="0" err="1" smtClean="0"/>
              <a:t>cell</a:t>
            </a:r>
            <a:r>
              <a:rPr lang="hu-HU" sz="3200" dirty="0" smtClean="0"/>
              <a:t> </a:t>
            </a:r>
            <a:r>
              <a:rPr lang="hu-HU" sz="3200" dirty="0" err="1" smtClean="0"/>
              <a:t>phone</a:t>
            </a:r>
            <a:r>
              <a:rPr lang="hu-HU" sz="3200" dirty="0" smtClean="0"/>
              <a:t>,</a:t>
            </a:r>
            <a:r>
              <a:rPr lang="en-US" sz="3200" dirty="0" smtClean="0"/>
              <a:t> needs</a:t>
            </a:r>
            <a:r>
              <a:rPr lang="hu-HU" sz="3200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/>
              <a:t>block headers only and requests transactions on demand.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block </a:t>
            </a:r>
            <a:r>
              <a:rPr lang="en-US" sz="3200" dirty="0" smtClean="0"/>
              <a:t>header</a:t>
            </a:r>
            <a:r>
              <a:rPr lang="hu-HU" sz="3200" dirty="0" smtClean="0"/>
              <a:t>, </a:t>
            </a:r>
            <a:r>
              <a:rPr lang="hu-HU" sz="3200" dirty="0" err="1" smtClean="0"/>
              <a:t>about</a:t>
            </a:r>
            <a:r>
              <a:rPr lang="hu-HU" sz="3200" dirty="0" smtClean="0"/>
              <a:t> 80 </a:t>
            </a:r>
            <a:r>
              <a:rPr lang="hu-HU" sz="3200" dirty="0" err="1" smtClean="0"/>
              <a:t>bytes</a:t>
            </a:r>
            <a:r>
              <a:rPr lang="hu-HU" sz="3200" dirty="0" smtClean="0"/>
              <a:t>,</a:t>
            </a:r>
            <a:r>
              <a:rPr lang="en-US" sz="3200" dirty="0" smtClean="0"/>
              <a:t> </a:t>
            </a:r>
            <a:r>
              <a:rPr lang="en-US" sz="3200" dirty="0"/>
              <a:t>incorporates a </a:t>
            </a:r>
            <a:r>
              <a:rPr lang="en-US" sz="3200" dirty="0" err="1"/>
              <a:t>Merkle</a:t>
            </a:r>
            <a:r>
              <a:rPr lang="en-US" sz="3200" dirty="0"/>
              <a:t> </a:t>
            </a:r>
            <a:r>
              <a:rPr lang="en-US" sz="3200" dirty="0" smtClean="0"/>
              <a:t>root,</a:t>
            </a:r>
            <a:r>
              <a:rPr lang="hu-HU" sz="3200" dirty="0" smtClean="0"/>
              <a:t> </a:t>
            </a:r>
            <a:r>
              <a:rPr lang="en-US" sz="3200" dirty="0" smtClean="0"/>
              <a:t>which </a:t>
            </a:r>
            <a:r>
              <a:rPr lang="en-US" sz="3200" dirty="0"/>
              <a:t>secures the transactions </a:t>
            </a:r>
            <a:r>
              <a:rPr lang="en-US" sz="3200" dirty="0" smtClean="0"/>
              <a:t>by</a:t>
            </a:r>
            <a:r>
              <a:rPr lang="hu-HU" sz="3200" dirty="0" smtClean="0"/>
              <a:t> </a:t>
            </a:r>
            <a:r>
              <a:rPr lang="en-US" sz="3200" dirty="0" smtClean="0"/>
              <a:t>constructing </a:t>
            </a:r>
            <a:r>
              <a:rPr lang="en-US" sz="3200" dirty="0"/>
              <a:t>a hash tree over </a:t>
            </a:r>
            <a:r>
              <a:rPr lang="en-US" sz="3200" dirty="0" smtClean="0"/>
              <a:t>the</a:t>
            </a:r>
            <a:r>
              <a:rPr lang="hu-HU" sz="3200" dirty="0" err="1" smtClean="0"/>
              <a:t>ir</a:t>
            </a:r>
            <a:r>
              <a:rPr lang="en-US" sz="3200" dirty="0" smtClean="0"/>
              <a:t> </a:t>
            </a:r>
            <a:r>
              <a:rPr lang="en-US" sz="3200" dirty="0"/>
              <a:t>transaction </a:t>
            </a:r>
            <a:r>
              <a:rPr lang="en-US" sz="3200" dirty="0" smtClean="0"/>
              <a:t>IDs. </a:t>
            </a:r>
            <a:endParaRPr lang="hu-HU" sz="3200" dirty="0" smtClean="0"/>
          </a:p>
          <a:p>
            <a:r>
              <a:rPr lang="hu-HU" sz="3200" dirty="0" smtClean="0"/>
              <a:t>A</a:t>
            </a:r>
            <a:r>
              <a:rPr lang="en-US" sz="3200" dirty="0" err="1" smtClean="0"/>
              <a:t>llows</a:t>
            </a:r>
            <a:r>
              <a:rPr lang="en-US" sz="3200" dirty="0" smtClean="0"/>
              <a:t> </a:t>
            </a:r>
            <a:r>
              <a:rPr lang="en-US" sz="3200" dirty="0"/>
              <a:t>clients to </a:t>
            </a:r>
            <a:r>
              <a:rPr lang="en-US" sz="3200" dirty="0" smtClean="0"/>
              <a:t>verify</a:t>
            </a:r>
            <a:r>
              <a:rPr lang="hu-HU" sz="3200" dirty="0" smtClean="0"/>
              <a:t> </a:t>
            </a:r>
            <a:r>
              <a:rPr lang="en-US" sz="3200" dirty="0" smtClean="0"/>
              <a:t>that </a:t>
            </a:r>
            <a:r>
              <a:rPr lang="en-US" sz="3200" dirty="0"/>
              <a:t>a transaction is part of a </a:t>
            </a:r>
            <a:r>
              <a:rPr lang="en-US" sz="3200" dirty="0" smtClean="0"/>
              <a:t>bloc</a:t>
            </a:r>
            <a:r>
              <a:rPr lang="hu-HU" sz="3200" dirty="0" smtClean="0"/>
              <a:t>k.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082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scalloped circle">
            <a:extLst>
              <a:ext uri="{FF2B5EF4-FFF2-40B4-BE49-F238E27FC236}">
                <a16:creationId xmlns:a16="http://schemas.microsoft.com/office/drawing/2014/main" xmlns="" id="{B217C2AD-51B4-40CE-A71F-F5D3F846D97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2" name="Rectangle 21" title="left edge border">
            <a:extLst>
              <a:ext uri="{FF2B5EF4-FFF2-40B4-BE49-F238E27FC236}">
                <a16:creationId xmlns:a16="http://schemas.microsoft.com/office/drawing/2014/main" xmlns="" id="{6F1BF92E-23CF-4BFE-9E1F-C359BACFA3C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33DFEFC0-99B4-4D27-9168-1B2F659A34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A2C20081-2005-4B05-BEA4-EB8D4C90A3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070708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23" y="5449151"/>
            <a:ext cx="10318418" cy="52381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2400" spc="800" dirty="0" err="1" smtClean="0">
                <a:solidFill>
                  <a:srgbClr val="2A1A00"/>
                </a:solidFill>
              </a:rPr>
              <a:t>Simplified</a:t>
            </a:r>
            <a:r>
              <a:rPr lang="hu-HU" sz="2400" spc="800" dirty="0" smtClean="0">
                <a:solidFill>
                  <a:srgbClr val="2A1A00"/>
                </a:solidFill>
              </a:rPr>
              <a:t> </a:t>
            </a:r>
            <a:r>
              <a:rPr lang="hu-HU" sz="2400" spc="800" dirty="0" err="1" smtClean="0">
                <a:solidFill>
                  <a:srgbClr val="2A1A00"/>
                </a:solidFill>
              </a:rPr>
              <a:t>block</a:t>
            </a:r>
            <a:r>
              <a:rPr lang="hu-HU" sz="2400" spc="800" dirty="0" smtClean="0">
                <a:solidFill>
                  <a:srgbClr val="2A1A00"/>
                </a:solidFill>
              </a:rPr>
              <a:t> </a:t>
            </a:r>
            <a:r>
              <a:rPr lang="hu-HU" sz="2400" spc="800" dirty="0" err="1" smtClean="0">
                <a:solidFill>
                  <a:srgbClr val="2A1A00"/>
                </a:solidFill>
              </a:rPr>
              <a:t>chain</a:t>
            </a:r>
            <a:endParaRPr lang="en-US" sz="2400" spc="800" dirty="0">
              <a:solidFill>
                <a:srgbClr val="2A1A00"/>
              </a:solidFill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065ECFAA-F8BC-4144-8BDE-51E12B5AE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77" y="186203"/>
            <a:ext cx="10868364" cy="469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17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title="scalloped circle">
            <a:extLst>
              <a:ext uri="{FF2B5EF4-FFF2-40B4-BE49-F238E27FC236}">
                <a16:creationId xmlns:a16="http://schemas.microsoft.com/office/drawing/2014/main" xmlns="" id="{B217C2AD-51B4-40CE-A71F-F5D3F846D97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 title="left edge border">
            <a:extLst>
              <a:ext uri="{FF2B5EF4-FFF2-40B4-BE49-F238E27FC236}">
                <a16:creationId xmlns:a16="http://schemas.microsoft.com/office/drawing/2014/main" xmlns="" id="{6F1BF92E-23CF-4BFE-9E1F-C359BACFA3C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DFEF8384-2545-4ACD-9071-49DD1CFC4E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22" title="right scallop background shape">
            <a:extLst>
              <a:ext uri="{FF2B5EF4-FFF2-40B4-BE49-F238E27FC236}">
                <a16:creationId xmlns:a16="http://schemas.microsoft.com/office/drawing/2014/main" xmlns="" id="{F77DB8FA-61A7-4DE7-A777-6D258D17248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1" y="0"/>
            <a:ext cx="4695443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54" y="643464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u-HU" sz="2400" spc="800" dirty="0" err="1" smtClean="0">
                <a:solidFill>
                  <a:srgbClr val="2A1A00"/>
                </a:solidFill>
              </a:rPr>
              <a:t>Joining</a:t>
            </a:r>
            <a:r>
              <a:rPr lang="hu-HU" sz="2400" spc="800" dirty="0" smtClean="0">
                <a:solidFill>
                  <a:srgbClr val="2A1A00"/>
                </a:solidFill>
              </a:rPr>
              <a:t> and </a:t>
            </a:r>
            <a:r>
              <a:rPr lang="hu-HU" sz="2400" spc="800" dirty="0" err="1" smtClean="0">
                <a:solidFill>
                  <a:srgbClr val="2A1A00"/>
                </a:solidFill>
              </a:rPr>
              <a:t>change</a:t>
            </a:r>
            <a:r>
              <a:rPr lang="hu-HU" sz="2400" spc="800" dirty="0" smtClean="0">
                <a:solidFill>
                  <a:srgbClr val="2A1A00"/>
                </a:solidFill>
              </a:rPr>
              <a:t> of </a:t>
            </a:r>
            <a:r>
              <a:rPr lang="hu-HU" sz="2400" spc="800" dirty="0" err="1" smtClean="0">
                <a:solidFill>
                  <a:srgbClr val="2A1A00"/>
                </a:solidFill>
              </a:rPr>
              <a:t>bitcoins</a:t>
            </a:r>
            <a:endParaRPr lang="en-US" sz="2400" spc="800" dirty="0">
              <a:solidFill>
                <a:srgbClr val="2A1A00"/>
              </a:solidFill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xmlns="" id="{560A6948-8AA2-4269-8F58-A1BBAE1C8C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953" y="1126235"/>
            <a:ext cx="67818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4112"/>
          </a:xfrm>
        </p:spPr>
        <p:txBody>
          <a:bodyPr/>
          <a:lstStyle/>
          <a:p>
            <a:r>
              <a:rPr lang="hu-HU" dirty="0" err="1" smtClean="0"/>
              <a:t>Future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8" y="1844565"/>
            <a:ext cx="10178322" cy="354104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I am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sure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Bitcoin</a:t>
            </a:r>
            <a:r>
              <a:rPr lang="hu-HU" sz="2400" dirty="0" smtClean="0"/>
              <a:t> and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other</a:t>
            </a:r>
            <a:r>
              <a:rPr lang="hu-HU" sz="2400" dirty="0" smtClean="0"/>
              <a:t> </a:t>
            </a:r>
            <a:r>
              <a:rPr lang="hu-HU" sz="2400" dirty="0" err="1" smtClean="0"/>
              <a:t>actual</a:t>
            </a:r>
            <a:r>
              <a:rPr lang="hu-HU" sz="2400" dirty="0" smtClean="0"/>
              <a:t> </a:t>
            </a:r>
            <a:r>
              <a:rPr lang="hu-HU" sz="2400" dirty="0" err="1" smtClean="0"/>
              <a:t>cryptocurrencies</a:t>
            </a:r>
            <a:r>
              <a:rPr lang="hu-HU" sz="2400" dirty="0" smtClean="0"/>
              <a:t> </a:t>
            </a:r>
            <a:r>
              <a:rPr lang="hu-HU" sz="2400" dirty="0" err="1" smtClean="0"/>
              <a:t>survive</a:t>
            </a:r>
            <a:r>
              <a:rPr lang="hu-HU" sz="2400" dirty="0" smtClean="0"/>
              <a:t> </a:t>
            </a:r>
            <a:r>
              <a:rPr lang="hu-HU" sz="2400" dirty="0" err="1" smtClean="0"/>
              <a:t>long</a:t>
            </a:r>
            <a:r>
              <a:rPr lang="hu-HU" sz="2400" dirty="0" smtClean="0"/>
              <a:t> </a:t>
            </a:r>
            <a:r>
              <a:rPr lang="hu-HU" sz="2400" dirty="0" err="1" smtClean="0"/>
              <a:t>run</a:t>
            </a:r>
            <a:r>
              <a:rPr lang="hu-HU" sz="2400" dirty="0" smtClean="0"/>
              <a:t>. 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robust</a:t>
            </a:r>
            <a:r>
              <a:rPr lang="hu-HU" sz="2400" dirty="0" smtClean="0"/>
              <a:t> </a:t>
            </a:r>
            <a:r>
              <a:rPr lang="hu-HU" sz="2400" dirty="0" err="1" smtClean="0"/>
              <a:t>enough</a:t>
            </a:r>
            <a:r>
              <a:rPr lang="hu-HU" sz="2400" dirty="0" smtClean="0"/>
              <a:t>?</a:t>
            </a:r>
          </a:p>
          <a:p>
            <a:pPr lvl="1"/>
            <a:r>
              <a:rPr lang="hu-HU" sz="2400" dirty="0" err="1" smtClean="0"/>
              <a:t>Technically</a:t>
            </a:r>
            <a:r>
              <a:rPr lang="hu-HU" sz="2400" dirty="0" smtClean="0"/>
              <a:t> </a:t>
            </a:r>
            <a:r>
              <a:rPr lang="hu-HU" sz="2400" dirty="0" err="1" smtClean="0"/>
              <a:t>yes</a:t>
            </a:r>
            <a:r>
              <a:rPr lang="hu-HU" sz="2400" dirty="0" smtClean="0"/>
              <a:t>,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Bitcoin</a:t>
            </a:r>
            <a:r>
              <a:rPr lang="hu-HU" sz="2400" dirty="0" smtClean="0"/>
              <a:t> is10 </a:t>
            </a:r>
            <a:r>
              <a:rPr lang="hu-HU" sz="2400" dirty="0" err="1"/>
              <a:t>years</a:t>
            </a:r>
            <a:r>
              <a:rPr lang="hu-HU" sz="2400" dirty="0"/>
              <a:t> </a:t>
            </a:r>
            <a:r>
              <a:rPr lang="hu-HU" sz="2400" dirty="0" err="1"/>
              <a:t>young</a:t>
            </a:r>
            <a:r>
              <a:rPr lang="hu-HU" sz="2400" dirty="0"/>
              <a:t> </a:t>
            </a:r>
            <a:r>
              <a:rPr lang="hu-HU" sz="2400" dirty="0" err="1"/>
              <a:t>or</a:t>
            </a:r>
            <a:r>
              <a:rPr lang="hu-HU" sz="2400" dirty="0"/>
              <a:t> </a:t>
            </a:r>
            <a:r>
              <a:rPr lang="hu-HU" sz="2400" dirty="0" smtClean="0"/>
              <a:t>old, </a:t>
            </a:r>
            <a:r>
              <a:rPr lang="hu-HU" sz="2400" dirty="0" err="1" smtClean="0"/>
              <a:t>but</a:t>
            </a:r>
            <a:endParaRPr lang="hu-HU" sz="2400" dirty="0" smtClean="0"/>
          </a:p>
          <a:p>
            <a:pPr lvl="1"/>
            <a:r>
              <a:rPr lang="hu-HU" sz="2400" dirty="0" err="1" smtClean="0"/>
              <a:t>Political</a:t>
            </a:r>
            <a:r>
              <a:rPr lang="hu-HU" sz="2400" dirty="0" smtClean="0"/>
              <a:t> and </a:t>
            </a:r>
            <a:r>
              <a:rPr lang="hu-HU" sz="2400" dirty="0" err="1" smtClean="0"/>
              <a:t>social</a:t>
            </a:r>
            <a:r>
              <a:rPr lang="hu-HU" sz="2400" dirty="0" smtClean="0"/>
              <a:t> </a:t>
            </a:r>
            <a:r>
              <a:rPr lang="hu-HU" sz="2400" dirty="0" err="1" smtClean="0"/>
              <a:t>impact</a:t>
            </a:r>
            <a:endParaRPr lang="hu-HU" sz="2400" dirty="0" smtClean="0"/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block</a:t>
            </a:r>
            <a:r>
              <a:rPr lang="hu-HU" sz="2400" dirty="0" smtClean="0"/>
              <a:t> </a:t>
            </a:r>
            <a:r>
              <a:rPr lang="hu-HU" sz="2400" dirty="0" err="1" smtClean="0"/>
              <a:t>chain</a:t>
            </a:r>
            <a:r>
              <a:rPr lang="hu-HU" sz="2400" dirty="0" smtClean="0"/>
              <a:t> </a:t>
            </a:r>
            <a:r>
              <a:rPr lang="hu-HU" sz="2400" dirty="0" err="1" smtClean="0"/>
              <a:t>technology</a:t>
            </a:r>
            <a:r>
              <a:rPr lang="hu-HU" sz="2400" dirty="0" smtClean="0"/>
              <a:t> </a:t>
            </a:r>
            <a:r>
              <a:rPr lang="hu-HU" sz="2400" dirty="0" err="1" smtClean="0"/>
              <a:t>found</a:t>
            </a:r>
            <a:r>
              <a:rPr lang="hu-HU" sz="2400" dirty="0" smtClean="0"/>
              <a:t> </a:t>
            </a:r>
            <a:r>
              <a:rPr lang="hu-HU" sz="2400" dirty="0" err="1" smtClean="0"/>
              <a:t>many</a:t>
            </a:r>
            <a:r>
              <a:rPr lang="hu-HU" sz="2400" dirty="0" smtClean="0"/>
              <a:t> </a:t>
            </a:r>
            <a:r>
              <a:rPr lang="hu-HU" sz="2400" dirty="0" err="1" smtClean="0"/>
              <a:t>other</a:t>
            </a:r>
            <a:r>
              <a:rPr lang="hu-HU" sz="2400" dirty="0" smtClean="0"/>
              <a:t> </a:t>
            </a:r>
            <a:r>
              <a:rPr lang="hu-HU" sz="2400" dirty="0" err="1" smtClean="0"/>
              <a:t>applications</a:t>
            </a:r>
            <a:endParaRPr lang="hu-HU" sz="2400" dirty="0" smtClean="0"/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demand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cryptocurrences</a:t>
            </a:r>
            <a:r>
              <a:rPr lang="hu-HU" sz="2400" dirty="0" smtClean="0"/>
              <a:t> </a:t>
            </a:r>
            <a:r>
              <a:rPr lang="hu-HU" sz="2400" dirty="0" err="1" smtClean="0"/>
              <a:t>remains</a:t>
            </a:r>
            <a:r>
              <a:rPr lang="hu-HU" sz="2400" dirty="0" smtClean="0"/>
              <a:t> </a:t>
            </a:r>
            <a:r>
              <a:rPr lang="hu-HU" sz="2400" dirty="0" smtClean="0">
                <a:sym typeface="Wingdings" panose="05000000000000000000" pitchFamily="2" charset="2"/>
              </a:rPr>
              <a:t> </a:t>
            </a:r>
            <a:r>
              <a:rPr lang="hu-HU" sz="2400" dirty="0" err="1" smtClean="0">
                <a:sym typeface="Wingdings" panose="05000000000000000000" pitchFamily="2" charset="2"/>
              </a:rPr>
              <a:t>new</a:t>
            </a:r>
            <a:r>
              <a:rPr lang="hu-HU" sz="2400" dirty="0" smtClean="0">
                <a:sym typeface="Wingdings" panose="05000000000000000000" pitchFamily="2" charset="2"/>
              </a:rPr>
              <a:t> </a:t>
            </a:r>
            <a:r>
              <a:rPr lang="hu-HU" sz="2400" dirty="0" err="1" smtClean="0">
                <a:sym typeface="Wingdings" panose="05000000000000000000" pitchFamily="2" charset="2"/>
              </a:rPr>
              <a:t>attempts</a:t>
            </a:r>
            <a:r>
              <a:rPr lang="hu-HU" sz="2400" dirty="0" smtClean="0">
                <a:sym typeface="Wingdings" panose="05000000000000000000" pitchFamily="2" charset="2"/>
              </a:rPr>
              <a:t> </a:t>
            </a:r>
            <a:r>
              <a:rPr lang="hu-HU" sz="2400" dirty="0" err="1" smtClean="0">
                <a:sym typeface="Wingdings" panose="05000000000000000000" pitchFamily="2" charset="2"/>
              </a:rPr>
              <a:t>to</a:t>
            </a:r>
            <a:r>
              <a:rPr lang="hu-HU" sz="2400" dirty="0" smtClean="0">
                <a:sym typeface="Wingdings" panose="05000000000000000000" pitchFamily="2" charset="2"/>
              </a:rPr>
              <a:t> </a:t>
            </a:r>
            <a:r>
              <a:rPr lang="hu-HU" sz="2400" dirty="0" err="1" smtClean="0">
                <a:sym typeface="Wingdings" panose="05000000000000000000" pitchFamily="2" charset="2"/>
              </a:rPr>
              <a:t>find</a:t>
            </a:r>
            <a:r>
              <a:rPr lang="hu-HU" sz="2400" dirty="0" smtClean="0">
                <a:sym typeface="Wingdings" panose="05000000000000000000" pitchFamily="2" charset="2"/>
              </a:rPr>
              <a:t> </a:t>
            </a:r>
            <a:r>
              <a:rPr lang="hu-HU" sz="2400" dirty="0" err="1" smtClean="0">
                <a:sym typeface="Wingdings" panose="05000000000000000000" pitchFamily="2" charset="2"/>
              </a:rPr>
              <a:t>better</a:t>
            </a:r>
            <a:r>
              <a:rPr lang="hu-HU" sz="2400" dirty="0" smtClean="0">
                <a:sym typeface="Wingdings" panose="05000000000000000000" pitchFamily="2" charset="2"/>
              </a:rPr>
              <a:t> </a:t>
            </a:r>
            <a:r>
              <a:rPr lang="hu-HU" sz="2400" dirty="0" err="1" smtClean="0">
                <a:sym typeface="Wingdings" panose="05000000000000000000" pitchFamily="2" charset="2"/>
              </a:rPr>
              <a:t>solutions</a:t>
            </a:r>
            <a:r>
              <a:rPr lang="hu-HU" sz="2400" dirty="0" smtClean="0">
                <a:sym typeface="Wingdings" panose="05000000000000000000" pitchFamily="2" charset="2"/>
              </a:rPr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55275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2457" y="2481943"/>
            <a:ext cx="10187303" cy="2266402"/>
          </a:xfrm>
        </p:spPr>
        <p:txBody>
          <a:bodyPr>
            <a:normAutofit/>
          </a:bodyPr>
          <a:lstStyle/>
          <a:p>
            <a:pPr algn="ctr"/>
            <a:r>
              <a:rPr lang="hu-HU" sz="6000" dirty="0" err="1" smtClean="0"/>
              <a:t>Vielen</a:t>
            </a:r>
            <a:r>
              <a:rPr lang="hu-HU" sz="6000" dirty="0" smtClean="0"/>
              <a:t> </a:t>
            </a:r>
            <a:r>
              <a:rPr lang="hu-HU" sz="6000" dirty="0" err="1" smtClean="0"/>
              <a:t>dank</a:t>
            </a:r>
            <a:r>
              <a:rPr lang="hu-HU" sz="6000" dirty="0" smtClean="0"/>
              <a:t> </a:t>
            </a:r>
            <a:r>
              <a:rPr lang="hu-HU" sz="6000" dirty="0" err="1" smtClean="0"/>
              <a:t>für</a:t>
            </a:r>
            <a:r>
              <a:rPr lang="hu-HU" sz="6000" dirty="0" smtClean="0"/>
              <a:t> </a:t>
            </a:r>
            <a:r>
              <a:rPr lang="hu-HU" sz="6000" dirty="0" err="1" smtClean="0"/>
              <a:t>zuhören</a:t>
            </a:r>
            <a:r>
              <a:rPr lang="hu-HU" sz="6000" dirty="0" smtClean="0"/>
              <a:t>!</a:t>
            </a: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val="241518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Problems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solve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8" y="1603829"/>
            <a:ext cx="10178322" cy="4492171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Anonymity</a:t>
            </a:r>
            <a:r>
              <a:rPr lang="hu-HU" sz="2400" dirty="0" smtClean="0"/>
              <a:t> </a:t>
            </a:r>
          </a:p>
          <a:p>
            <a:r>
              <a:rPr lang="hu-HU" sz="2400" dirty="0" err="1" smtClean="0"/>
              <a:t>Double</a:t>
            </a:r>
            <a:r>
              <a:rPr lang="hu-HU" sz="2400" dirty="0" smtClean="0"/>
              <a:t> </a:t>
            </a:r>
            <a:r>
              <a:rPr lang="hu-HU" sz="2400" dirty="0" err="1" smtClean="0"/>
              <a:t>spend</a:t>
            </a:r>
            <a:r>
              <a:rPr lang="hu-HU" sz="2400" dirty="0" smtClean="0"/>
              <a:t> </a:t>
            </a:r>
            <a:r>
              <a:rPr lang="hu-HU" sz="2400" dirty="0" err="1" smtClean="0"/>
              <a:t>coins</a:t>
            </a:r>
            <a:endParaRPr lang="hu-HU" sz="2400" dirty="0" smtClean="0"/>
          </a:p>
          <a:p>
            <a:r>
              <a:rPr lang="hu-HU" sz="2400" dirty="0" smtClean="0"/>
              <a:t>„</a:t>
            </a:r>
            <a:r>
              <a:rPr lang="hu-HU" sz="2400" dirty="0" err="1" smtClean="0"/>
              <a:t>Production</a:t>
            </a:r>
            <a:r>
              <a:rPr lang="hu-HU" sz="2400" dirty="0" smtClean="0"/>
              <a:t>” of </a:t>
            </a:r>
            <a:r>
              <a:rPr lang="hu-HU" sz="2400" dirty="0" err="1" smtClean="0"/>
              <a:t>coins</a:t>
            </a:r>
            <a:endParaRPr lang="hu-HU" sz="2400" dirty="0" smtClean="0"/>
          </a:p>
          <a:p>
            <a:r>
              <a:rPr lang="hu-HU" sz="2400" dirty="0" err="1" smtClean="0"/>
              <a:t>Change</a:t>
            </a:r>
            <a:r>
              <a:rPr lang="hu-HU" sz="2400" dirty="0" smtClean="0"/>
              <a:t> and </a:t>
            </a:r>
            <a:r>
              <a:rPr lang="hu-HU" sz="2400" dirty="0" err="1" smtClean="0"/>
              <a:t>merge</a:t>
            </a:r>
            <a:r>
              <a:rPr lang="hu-HU" sz="2400" dirty="0" smtClean="0"/>
              <a:t> </a:t>
            </a:r>
            <a:r>
              <a:rPr lang="hu-HU" sz="2400" dirty="0" err="1" smtClean="0"/>
              <a:t>coins</a:t>
            </a:r>
            <a:endParaRPr lang="hu-HU" sz="2400" dirty="0" smtClean="0"/>
          </a:p>
          <a:p>
            <a:r>
              <a:rPr lang="hu-HU" sz="2400" dirty="0" err="1" smtClean="0"/>
              <a:t>Distribution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ledger</a:t>
            </a:r>
            <a:r>
              <a:rPr lang="hu-HU" sz="2400" dirty="0" smtClean="0"/>
              <a:t> (főkönyv)</a:t>
            </a:r>
          </a:p>
          <a:p>
            <a:pPr lvl="1"/>
            <a:r>
              <a:rPr lang="hu-HU" sz="2400" dirty="0" err="1" smtClean="0"/>
              <a:t>Mutual</a:t>
            </a:r>
            <a:r>
              <a:rPr lang="hu-HU" sz="2400" dirty="0" smtClean="0"/>
              <a:t> </a:t>
            </a:r>
            <a:r>
              <a:rPr lang="hu-HU" sz="2400" dirty="0" err="1" smtClean="0"/>
              <a:t>agreement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a </a:t>
            </a:r>
            <a:r>
              <a:rPr lang="hu-HU" sz="2400" dirty="0" err="1" smtClean="0"/>
              <a:t>consistent</a:t>
            </a:r>
            <a:r>
              <a:rPr lang="hu-HU" sz="2400" dirty="0" smtClean="0"/>
              <a:t> </a:t>
            </a:r>
            <a:r>
              <a:rPr lang="hu-HU" sz="2400" dirty="0" err="1" smtClean="0"/>
              <a:t>state</a:t>
            </a:r>
            <a:r>
              <a:rPr lang="hu-HU" sz="2400" dirty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presence</a:t>
            </a:r>
            <a:r>
              <a:rPr lang="hu-HU" sz="2400" dirty="0" smtClean="0"/>
              <a:t> of </a:t>
            </a:r>
            <a:r>
              <a:rPr lang="hu-HU" sz="2400" dirty="0" err="1" smtClean="0"/>
              <a:t>selfish</a:t>
            </a:r>
            <a:r>
              <a:rPr lang="hu-HU" sz="2400" dirty="0" smtClean="0"/>
              <a:t> and/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malicious</a:t>
            </a:r>
            <a:r>
              <a:rPr lang="hu-HU" sz="2400" dirty="0" smtClean="0"/>
              <a:t> </a:t>
            </a:r>
            <a:r>
              <a:rPr lang="hu-HU" sz="2400" dirty="0" err="1" smtClean="0"/>
              <a:t>participants</a:t>
            </a:r>
            <a:r>
              <a:rPr lang="hu-HU" sz="2400" dirty="0" smtClean="0"/>
              <a:t>.</a:t>
            </a:r>
          </a:p>
          <a:p>
            <a:pPr marL="457200" lvl="1" indent="0">
              <a:buNone/>
            </a:pPr>
            <a:endParaRPr lang="hu-HU" sz="2400" dirty="0" smtClean="0"/>
          </a:p>
          <a:p>
            <a:r>
              <a:rPr lang="hu-HU" sz="2400" dirty="0" err="1" smtClean="0">
                <a:solidFill>
                  <a:srgbClr val="FF0000"/>
                </a:solidFill>
              </a:rPr>
              <a:t>Asymmetric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or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public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key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cryptography</a:t>
            </a:r>
            <a:r>
              <a:rPr lang="hu-HU" sz="2400" dirty="0" smtClean="0">
                <a:solidFill>
                  <a:srgbClr val="FF0000"/>
                </a:solidFill>
              </a:rPr>
              <a:t> made </a:t>
            </a:r>
            <a:r>
              <a:rPr lang="hu-HU" sz="2400" dirty="0" err="1" smtClean="0">
                <a:solidFill>
                  <a:srgbClr val="FF0000"/>
                </a:solidFill>
              </a:rPr>
              <a:t>possible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the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solution</a:t>
            </a:r>
            <a:r>
              <a:rPr lang="hu-HU" sz="2400" dirty="0" smtClean="0">
                <a:solidFill>
                  <a:srgbClr val="FF0000"/>
                </a:solidFill>
              </a:rPr>
              <a:t>. </a:t>
            </a:r>
            <a:endParaRPr lang="hu-H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9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sz="5400" dirty="0" err="1"/>
              <a:t>Discoverer</a:t>
            </a:r>
            <a:r>
              <a:rPr lang="hu-HU" altLang="hu-HU" sz="5400" dirty="0"/>
              <a:t> of </a:t>
            </a:r>
            <a:r>
              <a:rPr lang="hu-HU" altLang="hu-HU" sz="5400" dirty="0" err="1"/>
              <a:t>public</a:t>
            </a:r>
            <a:r>
              <a:rPr lang="hu-HU" altLang="hu-HU" sz="5400" dirty="0"/>
              <a:t> </a:t>
            </a:r>
            <a:r>
              <a:rPr lang="hu-HU" altLang="hu-HU" sz="5400" dirty="0" err="1"/>
              <a:t>key</a:t>
            </a:r>
            <a:r>
              <a:rPr lang="hu-HU" altLang="hu-HU" sz="5400" dirty="0"/>
              <a:t> </a:t>
            </a:r>
            <a:r>
              <a:rPr lang="hu-HU" altLang="hu-HU" sz="5400" dirty="0" err="1"/>
              <a:t>cryptography</a:t>
            </a:r>
            <a:endParaRPr lang="hu-HU" dirty="0"/>
          </a:p>
        </p:txBody>
      </p:sp>
      <p:pic>
        <p:nvPicPr>
          <p:cNvPr id="5" name="Picture 4" descr="diffi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07199" y="2173092"/>
            <a:ext cx="1805410" cy="262352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194891" y="3779610"/>
            <a:ext cx="14585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/>
          </a:p>
        </p:txBody>
      </p:sp>
      <p:pic>
        <p:nvPicPr>
          <p:cNvPr id="7" name="Picture 6" descr="hellma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93" y="2166349"/>
            <a:ext cx="1962953" cy="268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zövegdoboz 7"/>
          <p:cNvSpPr txBox="1"/>
          <p:nvPr/>
        </p:nvSpPr>
        <p:spPr>
          <a:xfrm>
            <a:off x="3656581" y="5106769"/>
            <a:ext cx="13797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altLang="hu-HU" sz="1350" dirty="0" err="1"/>
              <a:t>Whitfield</a:t>
            </a:r>
            <a:r>
              <a:rPr lang="hu-HU" altLang="hu-HU" sz="1350" dirty="0"/>
              <a:t> </a:t>
            </a:r>
            <a:r>
              <a:rPr lang="hu-HU" altLang="hu-HU" sz="1350" dirty="0" err="1"/>
              <a:t>Diffie</a:t>
            </a:r>
            <a:endParaRPr lang="hu-HU" sz="1350" dirty="0"/>
          </a:p>
        </p:txBody>
      </p:sp>
      <p:sp>
        <p:nvSpPr>
          <p:cNvPr id="9" name="Szövegdoboz 8"/>
          <p:cNvSpPr txBox="1"/>
          <p:nvPr/>
        </p:nvSpPr>
        <p:spPr>
          <a:xfrm>
            <a:off x="7194891" y="4986468"/>
            <a:ext cx="18519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altLang="hu-HU" sz="1350" dirty="0" smtClean="0"/>
              <a:t>      Martin </a:t>
            </a:r>
            <a:r>
              <a:rPr lang="hu-HU" altLang="hu-HU" sz="1350" dirty="0"/>
              <a:t>E. </a:t>
            </a:r>
            <a:r>
              <a:rPr lang="hu-HU" altLang="hu-HU" sz="1350" dirty="0" err="1"/>
              <a:t>Hellman</a:t>
            </a:r>
            <a:endParaRPr lang="hu-HU" sz="1350" dirty="0"/>
          </a:p>
        </p:txBody>
      </p:sp>
      <p:sp>
        <p:nvSpPr>
          <p:cNvPr id="16" name="Téglalap 15"/>
          <p:cNvSpPr/>
          <p:nvPr/>
        </p:nvSpPr>
        <p:spPr>
          <a:xfrm>
            <a:off x="2394857" y="5762203"/>
            <a:ext cx="741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/>
              <a:t>New </a:t>
            </a:r>
            <a:r>
              <a:rPr lang="hu-HU" i="1" dirty="0" err="1"/>
              <a:t>Directions</a:t>
            </a:r>
            <a:r>
              <a:rPr lang="hu-HU" i="1" dirty="0"/>
              <a:t> </a:t>
            </a:r>
            <a:r>
              <a:rPr lang="hu-HU" i="1" dirty="0" err="1"/>
              <a:t>in</a:t>
            </a:r>
            <a:r>
              <a:rPr lang="hu-HU" i="1" dirty="0"/>
              <a:t> </a:t>
            </a:r>
            <a:r>
              <a:rPr lang="hu-HU" i="1" dirty="0" err="1"/>
              <a:t>Cryptography</a:t>
            </a:r>
            <a:r>
              <a:rPr lang="hu-HU" dirty="0"/>
              <a:t>, IEEE </a:t>
            </a:r>
            <a:r>
              <a:rPr lang="hu-HU" dirty="0" err="1"/>
              <a:t>Trans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Inform</a:t>
            </a:r>
            <a:r>
              <a:rPr lang="hu-HU" dirty="0"/>
              <a:t>. </a:t>
            </a:r>
            <a:r>
              <a:rPr lang="hu-HU" dirty="0" err="1"/>
              <a:t>Theory</a:t>
            </a:r>
            <a:r>
              <a:rPr lang="hu-HU" dirty="0"/>
              <a:t>, November 1976</a:t>
            </a:r>
          </a:p>
        </p:txBody>
      </p:sp>
    </p:spTree>
    <p:extLst>
      <p:ext uri="{BB962C8B-B14F-4D97-AF65-F5344CB8AC3E}">
        <p14:creationId xmlns:p14="http://schemas.microsoft.com/office/powerpoint/2010/main" val="1337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9793693" cy="952929"/>
          </a:xfrm>
        </p:spPr>
        <p:txBody>
          <a:bodyPr/>
          <a:lstStyle/>
          <a:p>
            <a:pPr algn="ctr"/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wrote</a:t>
            </a:r>
            <a:r>
              <a:rPr lang="hu-HU" dirty="0" smtClean="0"/>
              <a:t> 42 </a:t>
            </a:r>
            <a:r>
              <a:rPr lang="hu-HU" dirty="0" err="1" smtClean="0"/>
              <a:t>years</a:t>
            </a:r>
            <a:r>
              <a:rPr lang="hu-HU" dirty="0" smtClean="0"/>
              <a:t> </a:t>
            </a:r>
            <a:r>
              <a:rPr lang="hu-HU" dirty="0" err="1" smtClean="0"/>
              <a:t>ago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8" y="1509486"/>
            <a:ext cx="10178322" cy="4876800"/>
          </a:xfrm>
        </p:spPr>
        <p:txBody>
          <a:bodyPr>
            <a:normAutofit/>
          </a:bodyPr>
          <a:lstStyle/>
          <a:p>
            <a:r>
              <a:rPr lang="hu-HU" sz="3000" dirty="0" smtClean="0"/>
              <a:t>[…] </a:t>
            </a:r>
            <a:r>
              <a:rPr lang="hu-HU" sz="3000" dirty="0" err="1"/>
              <a:t>applications</a:t>
            </a:r>
            <a:r>
              <a:rPr lang="hu-HU" sz="3000" dirty="0"/>
              <a:t> </a:t>
            </a:r>
            <a:r>
              <a:rPr lang="hu-HU" sz="3000" dirty="0" err="1" smtClean="0"/>
              <a:t>create</a:t>
            </a:r>
            <a:r>
              <a:rPr lang="hu-HU" sz="3000" dirty="0" smtClean="0"/>
              <a:t> </a:t>
            </a:r>
            <a:r>
              <a:rPr lang="en-US" sz="3000" dirty="0" smtClean="0"/>
              <a:t>a </a:t>
            </a:r>
            <a:r>
              <a:rPr lang="en-US" sz="3000" dirty="0"/>
              <a:t>need for new types of cryptographic systems </a:t>
            </a:r>
            <a:r>
              <a:rPr lang="en-US" sz="3000" dirty="0" smtClean="0"/>
              <a:t>which</a:t>
            </a:r>
            <a:r>
              <a:rPr lang="hu-HU" sz="3000" dirty="0" smtClean="0"/>
              <a:t> </a:t>
            </a:r>
            <a:r>
              <a:rPr lang="en-US" sz="3000" dirty="0" smtClean="0"/>
              <a:t>minimize </a:t>
            </a:r>
            <a:r>
              <a:rPr lang="en-US" sz="3000" dirty="0"/>
              <a:t>the necessity of secure key distribution </a:t>
            </a:r>
            <a:r>
              <a:rPr lang="en-US" sz="3000" dirty="0" smtClean="0"/>
              <a:t>channels</a:t>
            </a:r>
            <a:r>
              <a:rPr lang="hu-HU" sz="3000" dirty="0" smtClean="0"/>
              <a:t> </a:t>
            </a:r>
            <a:r>
              <a:rPr lang="en-US" sz="3000" dirty="0" smtClean="0"/>
              <a:t>and </a:t>
            </a:r>
            <a:r>
              <a:rPr lang="en-US" sz="3000" b="1" dirty="0">
                <a:solidFill>
                  <a:schemeClr val="tx1"/>
                </a:solidFill>
              </a:rPr>
              <a:t>supply the equivalent of a written signature. </a:t>
            </a:r>
            <a:endParaRPr lang="hu-HU" sz="3000" b="1" dirty="0" smtClean="0">
              <a:solidFill>
                <a:schemeClr val="tx1"/>
              </a:solidFill>
            </a:endParaRPr>
          </a:p>
          <a:p>
            <a:r>
              <a:rPr lang="en-US" sz="3000" dirty="0"/>
              <a:t>The development of computer controlled </a:t>
            </a:r>
            <a:r>
              <a:rPr lang="en-US" sz="3000" dirty="0" smtClean="0"/>
              <a:t>communication</a:t>
            </a:r>
            <a:r>
              <a:rPr lang="hu-HU" sz="3000" dirty="0" smtClean="0"/>
              <a:t> </a:t>
            </a:r>
            <a:r>
              <a:rPr lang="en-US" sz="3000" dirty="0" smtClean="0"/>
              <a:t>networks pro</a:t>
            </a:r>
            <a:r>
              <a:rPr lang="hu-HU" sz="3000" dirty="0" smtClean="0"/>
              <a:t>mi</a:t>
            </a:r>
            <a:r>
              <a:rPr lang="en-US" sz="3000" dirty="0" smtClean="0"/>
              <a:t>se </a:t>
            </a:r>
            <a:r>
              <a:rPr lang="en-US" sz="3000" dirty="0"/>
              <a:t>effortless and inexpensive </a:t>
            </a:r>
            <a:r>
              <a:rPr lang="en-US" sz="3000" dirty="0" smtClean="0"/>
              <a:t>contact</a:t>
            </a:r>
            <a:r>
              <a:rPr lang="hu-HU" sz="3000" dirty="0" smtClean="0"/>
              <a:t> </a:t>
            </a:r>
            <a:r>
              <a:rPr lang="en-US" sz="3000" dirty="0" smtClean="0"/>
              <a:t>between </a:t>
            </a:r>
            <a:r>
              <a:rPr lang="en-US" sz="3000" dirty="0"/>
              <a:t>people or computers on opposite sides of </a:t>
            </a:r>
            <a:r>
              <a:rPr lang="en-US" sz="3000" dirty="0" smtClean="0"/>
              <a:t>the</a:t>
            </a:r>
            <a:r>
              <a:rPr lang="hu-HU" sz="3000" dirty="0" smtClean="0"/>
              <a:t> </a:t>
            </a:r>
            <a:r>
              <a:rPr lang="en-US" sz="3000" dirty="0" smtClean="0"/>
              <a:t>world</a:t>
            </a:r>
            <a:r>
              <a:rPr lang="en-US" sz="3000" dirty="0"/>
              <a:t>, replacing most mail and many excursions </a:t>
            </a:r>
            <a:r>
              <a:rPr lang="en-US" sz="3000" dirty="0" smtClean="0"/>
              <a:t>with</a:t>
            </a:r>
            <a:r>
              <a:rPr lang="hu-HU" sz="3000" dirty="0" smtClean="0"/>
              <a:t> </a:t>
            </a:r>
            <a:r>
              <a:rPr lang="hu-HU" sz="3000" dirty="0" err="1" smtClean="0"/>
              <a:t>telecommunications</a:t>
            </a:r>
            <a:r>
              <a:rPr lang="hu-HU" sz="3000" dirty="0"/>
              <a:t>. </a:t>
            </a:r>
            <a:endParaRPr lang="hu-HU" sz="3000" dirty="0" smtClean="0"/>
          </a:p>
          <a:p>
            <a:r>
              <a:rPr lang="hu-HU" sz="3000" dirty="0" err="1" smtClean="0">
                <a:solidFill>
                  <a:schemeClr val="accent1"/>
                </a:solidFill>
              </a:rPr>
              <a:t>This</a:t>
            </a:r>
            <a:r>
              <a:rPr lang="hu-HU" sz="3000" dirty="0" smtClean="0">
                <a:solidFill>
                  <a:schemeClr val="accent1"/>
                </a:solidFill>
              </a:rPr>
              <a:t> is </a:t>
            </a:r>
            <a:r>
              <a:rPr lang="hu-HU" sz="3000" dirty="0" err="1" smtClean="0">
                <a:solidFill>
                  <a:schemeClr val="accent1"/>
                </a:solidFill>
              </a:rPr>
              <a:t>now</a:t>
            </a:r>
            <a:r>
              <a:rPr lang="hu-HU" sz="3000" dirty="0">
                <a:solidFill>
                  <a:schemeClr val="accent1"/>
                </a:solidFill>
              </a:rPr>
              <a:t> </a:t>
            </a:r>
            <a:r>
              <a:rPr lang="hu-HU" sz="3000" dirty="0" err="1" smtClean="0">
                <a:solidFill>
                  <a:schemeClr val="accent1"/>
                </a:solidFill>
              </a:rPr>
              <a:t>reality</a:t>
            </a:r>
            <a:r>
              <a:rPr lang="hu-HU" sz="3000" dirty="0">
                <a:solidFill>
                  <a:schemeClr val="accent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463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Asymmetric</a:t>
            </a:r>
            <a:r>
              <a:rPr lang="hu-HU" dirty="0" smtClean="0"/>
              <a:t> </a:t>
            </a:r>
            <a:r>
              <a:rPr lang="hu-HU" dirty="0" err="1" smtClean="0"/>
              <a:t>cryptography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Is </a:t>
            </a:r>
            <a:r>
              <a:rPr lang="hu-HU" sz="2400" dirty="0" err="1"/>
              <a:t>based</a:t>
            </a:r>
            <a:r>
              <a:rPr lang="hu-HU" sz="2400" dirty="0"/>
              <a:t> </a:t>
            </a:r>
            <a:r>
              <a:rPr lang="hu-HU" sz="2400" dirty="0" err="1"/>
              <a:t>on</a:t>
            </a:r>
            <a:r>
              <a:rPr lang="hu-HU" sz="2400" dirty="0"/>
              <a:t> </a:t>
            </a:r>
            <a:r>
              <a:rPr lang="hu-HU" sz="2400" dirty="0" err="1"/>
              <a:t>hard</a:t>
            </a:r>
            <a:r>
              <a:rPr lang="hu-HU" sz="2400" dirty="0"/>
              <a:t> </a:t>
            </a:r>
            <a:r>
              <a:rPr lang="hu-HU" sz="2400" dirty="0" err="1" smtClean="0"/>
              <a:t>discrete</a:t>
            </a:r>
            <a:r>
              <a:rPr lang="hu-HU" sz="2400" dirty="0" smtClean="0"/>
              <a:t> </a:t>
            </a:r>
            <a:r>
              <a:rPr lang="hu-HU" sz="2400" dirty="0" err="1" smtClean="0"/>
              <a:t>mathematical</a:t>
            </a:r>
            <a:r>
              <a:rPr lang="hu-HU" sz="2400" dirty="0" smtClean="0"/>
              <a:t>, </a:t>
            </a:r>
            <a:r>
              <a:rPr lang="hu-HU" sz="2400" dirty="0" err="1" smtClean="0"/>
              <a:t>mainly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number</a:t>
            </a:r>
            <a:r>
              <a:rPr lang="hu-HU" sz="2400" dirty="0" smtClean="0"/>
              <a:t> </a:t>
            </a:r>
            <a:r>
              <a:rPr lang="hu-HU" sz="2400" dirty="0" err="1" smtClean="0"/>
              <a:t>theoretical</a:t>
            </a:r>
            <a:r>
              <a:rPr lang="hu-HU" sz="2400" dirty="0" smtClean="0"/>
              <a:t> </a:t>
            </a:r>
            <a:r>
              <a:rPr lang="hu-HU" sz="2400" dirty="0" err="1"/>
              <a:t>problems</a:t>
            </a:r>
            <a:endParaRPr lang="hu-HU" sz="2400" dirty="0"/>
          </a:p>
          <a:p>
            <a:pPr lvl="1"/>
            <a:r>
              <a:rPr lang="hu-HU" sz="2400" dirty="0" err="1"/>
              <a:t>Factorization</a:t>
            </a:r>
            <a:endParaRPr lang="hu-HU" sz="2400" dirty="0"/>
          </a:p>
          <a:p>
            <a:pPr lvl="1"/>
            <a:r>
              <a:rPr lang="hu-HU" sz="2400" dirty="0" err="1"/>
              <a:t>Discrete</a:t>
            </a:r>
            <a:r>
              <a:rPr lang="hu-HU" sz="2400" dirty="0"/>
              <a:t> </a:t>
            </a:r>
            <a:r>
              <a:rPr lang="hu-HU" sz="2400" dirty="0" err="1"/>
              <a:t>logarithm</a:t>
            </a:r>
            <a:endParaRPr lang="hu-HU" sz="2400" dirty="0"/>
          </a:p>
          <a:p>
            <a:pPr lvl="1"/>
            <a:r>
              <a:rPr lang="hu-HU" sz="2400" dirty="0" err="1"/>
              <a:t>Discrete</a:t>
            </a:r>
            <a:r>
              <a:rPr lang="hu-HU" sz="2400" dirty="0"/>
              <a:t> </a:t>
            </a:r>
            <a:r>
              <a:rPr lang="hu-HU" sz="2400" dirty="0" err="1"/>
              <a:t>elliptic</a:t>
            </a:r>
            <a:r>
              <a:rPr lang="hu-HU" sz="2400" dirty="0"/>
              <a:t> </a:t>
            </a:r>
            <a:r>
              <a:rPr lang="hu-HU" sz="2400" dirty="0" err="1"/>
              <a:t>logarithm</a:t>
            </a:r>
            <a:endParaRPr lang="hu-HU" sz="2400" dirty="0"/>
          </a:p>
          <a:p>
            <a:pPr lvl="1"/>
            <a:r>
              <a:rPr lang="hu-HU" sz="2400" dirty="0" err="1"/>
              <a:t>Shortest</a:t>
            </a:r>
            <a:r>
              <a:rPr lang="hu-HU" sz="2400" dirty="0"/>
              <a:t> </a:t>
            </a:r>
            <a:r>
              <a:rPr lang="hu-HU" sz="2400" dirty="0" err="1"/>
              <a:t>vector</a:t>
            </a:r>
            <a:r>
              <a:rPr lang="hu-HU" sz="2400" dirty="0"/>
              <a:t> </a:t>
            </a:r>
            <a:r>
              <a:rPr lang="hu-HU" sz="2400" dirty="0" err="1"/>
              <a:t>in</a:t>
            </a:r>
            <a:r>
              <a:rPr lang="hu-HU" sz="2400" dirty="0"/>
              <a:t> a </a:t>
            </a:r>
            <a:r>
              <a:rPr lang="hu-HU" sz="2400" dirty="0" err="1"/>
              <a:t>lattice</a:t>
            </a:r>
            <a:endParaRPr lang="hu-HU" sz="2400" dirty="0"/>
          </a:p>
          <a:p>
            <a:pPr lvl="1"/>
            <a:r>
              <a:rPr lang="hu-HU" sz="2400" dirty="0" err="1"/>
              <a:t>Error-correcting</a:t>
            </a:r>
            <a:r>
              <a:rPr lang="hu-HU" sz="2400" dirty="0"/>
              <a:t> </a:t>
            </a:r>
            <a:r>
              <a:rPr lang="hu-HU" sz="2400" dirty="0" err="1" smtClean="0"/>
              <a:t>codes</a:t>
            </a:r>
            <a:r>
              <a:rPr lang="hu-HU" sz="2400" dirty="0" smtClean="0"/>
              <a:t>, etc.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872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9198608" cy="996472"/>
          </a:xfrm>
        </p:spPr>
        <p:txBody>
          <a:bodyPr/>
          <a:lstStyle/>
          <a:p>
            <a:r>
              <a:rPr lang="hu-HU" dirty="0" err="1" smtClean="0"/>
              <a:t>Scheme</a:t>
            </a:r>
            <a:r>
              <a:rPr lang="hu-HU" dirty="0" smtClean="0"/>
              <a:t> of </a:t>
            </a:r>
            <a:r>
              <a:rPr lang="hu-HU" dirty="0" err="1" smtClean="0"/>
              <a:t>digital</a:t>
            </a:r>
            <a:r>
              <a:rPr lang="hu-HU" dirty="0" smtClean="0"/>
              <a:t> </a:t>
            </a:r>
            <a:r>
              <a:rPr lang="hu-HU" dirty="0" err="1" smtClean="0"/>
              <a:t>signature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EE236C2-ED0D-445D-AF76-4E802C8D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4197"/>
            <a:ext cx="10178322" cy="4432040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Necessary</a:t>
            </a:r>
            <a:r>
              <a:rPr lang="hu-HU" sz="3200" dirty="0" smtClean="0"/>
              <a:t> </a:t>
            </a:r>
            <a:r>
              <a:rPr lang="hu-HU" sz="3200" dirty="0" err="1" smtClean="0"/>
              <a:t>algorithms</a:t>
            </a:r>
            <a:endParaRPr lang="hu-HU" sz="3200" dirty="0"/>
          </a:p>
          <a:p>
            <a:pPr lvl="1"/>
            <a:r>
              <a:rPr lang="hu-HU" sz="3000" dirty="0" smtClean="0"/>
              <a:t>Key </a:t>
            </a:r>
            <a:r>
              <a:rPr lang="hu-HU" sz="3000" dirty="0" err="1" smtClean="0"/>
              <a:t>generation</a:t>
            </a:r>
            <a:r>
              <a:rPr lang="hu-HU" sz="3000" dirty="0" smtClean="0"/>
              <a:t> </a:t>
            </a:r>
            <a:r>
              <a:rPr lang="hu-HU" sz="3000" dirty="0" err="1" smtClean="0"/>
              <a:t>algorithm</a:t>
            </a:r>
            <a:endParaRPr lang="hu-HU" sz="3000" dirty="0"/>
          </a:p>
          <a:p>
            <a:pPr lvl="1"/>
            <a:r>
              <a:rPr lang="hu-HU" sz="3000" dirty="0" err="1" smtClean="0"/>
              <a:t>Signing</a:t>
            </a:r>
            <a:r>
              <a:rPr lang="hu-HU" sz="3000" dirty="0" smtClean="0"/>
              <a:t> </a:t>
            </a:r>
            <a:r>
              <a:rPr lang="hu-HU" sz="3000" dirty="0" err="1" smtClean="0"/>
              <a:t>algorithm</a:t>
            </a:r>
            <a:endParaRPr lang="hu-HU" sz="3000" dirty="0"/>
          </a:p>
          <a:p>
            <a:pPr lvl="1"/>
            <a:r>
              <a:rPr lang="hu-HU" sz="3000" dirty="0" err="1" smtClean="0"/>
              <a:t>Signature</a:t>
            </a:r>
            <a:r>
              <a:rPr lang="hu-HU" sz="3000" dirty="0" smtClean="0"/>
              <a:t> </a:t>
            </a:r>
            <a:r>
              <a:rPr lang="hu-HU" sz="3000" dirty="0" err="1" smtClean="0"/>
              <a:t>verifying</a:t>
            </a:r>
            <a:r>
              <a:rPr lang="hu-HU" sz="3000" dirty="0" smtClean="0"/>
              <a:t> </a:t>
            </a:r>
            <a:r>
              <a:rPr lang="hu-HU" sz="3000" dirty="0" err="1" smtClean="0"/>
              <a:t>algorithm</a:t>
            </a:r>
            <a:endParaRPr lang="hu-HU" sz="3000" dirty="0"/>
          </a:p>
          <a:p>
            <a:r>
              <a:rPr lang="hu-HU" sz="3200" dirty="0" err="1" smtClean="0"/>
              <a:t>Additional</a:t>
            </a:r>
            <a:endParaRPr lang="hu-HU" sz="3200" dirty="0"/>
          </a:p>
          <a:p>
            <a:pPr lvl="1"/>
            <a:r>
              <a:rPr lang="hu-HU" sz="3000" dirty="0" err="1"/>
              <a:t>Hash</a:t>
            </a:r>
            <a:r>
              <a:rPr lang="hu-HU" sz="3000" dirty="0"/>
              <a:t> </a:t>
            </a:r>
            <a:r>
              <a:rPr lang="hu-HU" sz="3000" dirty="0" err="1"/>
              <a:t>function</a:t>
            </a:r>
            <a:r>
              <a:rPr lang="hu-HU" sz="3000" dirty="0"/>
              <a:t>, </a:t>
            </a:r>
            <a:r>
              <a:rPr lang="hu-HU" sz="3000" dirty="0" err="1"/>
              <a:t>like</a:t>
            </a:r>
            <a:r>
              <a:rPr lang="hu-HU" sz="3000" dirty="0"/>
              <a:t> </a:t>
            </a:r>
            <a:r>
              <a:rPr lang="hu-HU" sz="3000" dirty="0" err="1"/>
              <a:t>classical</a:t>
            </a:r>
            <a:r>
              <a:rPr lang="hu-HU" sz="3000" dirty="0"/>
              <a:t> telephon </a:t>
            </a:r>
            <a:r>
              <a:rPr lang="hu-HU" sz="3000" dirty="0" err="1"/>
              <a:t>book</a:t>
            </a:r>
            <a:endParaRPr lang="hu-HU" sz="3000" dirty="0"/>
          </a:p>
          <a:p>
            <a:pPr marL="0" indent="0">
              <a:buNone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1184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4178" y="207288"/>
            <a:ext cx="9301251" cy="781489"/>
          </a:xfrm>
        </p:spPr>
        <p:txBody>
          <a:bodyPr/>
          <a:lstStyle/>
          <a:p>
            <a:r>
              <a:rPr lang="hu-HU" altLang="hu-HU" sz="3600" dirty="0" err="1" smtClean="0"/>
              <a:t>Model</a:t>
            </a:r>
            <a:r>
              <a:rPr lang="hu-HU" altLang="hu-HU" sz="3600" dirty="0" smtClean="0"/>
              <a:t> of </a:t>
            </a:r>
            <a:r>
              <a:rPr lang="hu-HU" altLang="hu-HU" sz="3600" dirty="0" err="1" smtClean="0"/>
              <a:t>digital</a:t>
            </a:r>
            <a:r>
              <a:rPr lang="hu-HU" altLang="hu-HU" sz="3600" dirty="0" smtClean="0"/>
              <a:t> </a:t>
            </a:r>
            <a:r>
              <a:rPr lang="hu-HU" altLang="hu-HU" sz="3600" dirty="0" err="1" smtClean="0"/>
              <a:t>signature</a:t>
            </a:r>
            <a:endParaRPr lang="hu-HU" altLang="hu-HU" sz="3600" dirty="0"/>
          </a:p>
        </p:txBody>
      </p:sp>
      <p:pic>
        <p:nvPicPr>
          <p:cNvPr id="14339" name="Picture 3" descr="Mézga Aladá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75725" y="2997201"/>
            <a:ext cx="1333500" cy="1076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4" descr="Mézga Kriszta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288" y="2708276"/>
            <a:ext cx="1333500" cy="1247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519738" y="3977014"/>
            <a:ext cx="1225550" cy="52322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400" dirty="0" err="1"/>
              <a:t>Signed</a:t>
            </a:r>
            <a:r>
              <a:rPr lang="hu-HU" altLang="hu-HU" sz="1400" dirty="0"/>
              <a:t> </a:t>
            </a:r>
            <a:r>
              <a:rPr lang="hu-HU" altLang="hu-HU" sz="1400" dirty="0" err="1"/>
              <a:t>fingerprint</a:t>
            </a:r>
            <a:endParaRPr lang="hu-HU" altLang="hu-HU" sz="1400" dirty="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743701" y="4221163"/>
            <a:ext cx="792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4872039" y="1916114"/>
            <a:ext cx="720725" cy="720725"/>
          </a:xfrm>
          <a:prstGeom prst="ellipse">
            <a:avLst/>
          </a:prstGeom>
          <a:solidFill>
            <a:srgbClr val="EF2C2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383339" y="198913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 sz="240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511676" y="1484313"/>
            <a:ext cx="16557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 dirty="0" err="1"/>
              <a:t>Secret</a:t>
            </a:r>
            <a:r>
              <a:rPr lang="hu-HU" altLang="hu-HU" b="1" dirty="0"/>
              <a:t> </a:t>
            </a:r>
            <a:r>
              <a:rPr lang="hu-HU" altLang="hu-HU" b="1" dirty="0" err="1"/>
              <a:t>key</a:t>
            </a:r>
            <a:endParaRPr lang="hu-HU" altLang="hu-HU" b="1" dirty="0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6888164" y="2349501"/>
            <a:ext cx="720725" cy="720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527801" y="1916113"/>
            <a:ext cx="1368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 dirty="0"/>
              <a:t>Public </a:t>
            </a:r>
            <a:r>
              <a:rPr lang="hu-HU" altLang="hu-HU" b="1" dirty="0" err="1"/>
              <a:t>key</a:t>
            </a:r>
            <a:endParaRPr lang="hu-HU" altLang="hu-HU" b="1" dirty="0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248525" y="3068639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991520" y="4005262"/>
            <a:ext cx="1152525" cy="52322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400" dirty="0" err="1"/>
              <a:t>Message</a:t>
            </a:r>
            <a:r>
              <a:rPr lang="hu-HU" altLang="hu-HU" sz="1400" dirty="0"/>
              <a:t> + Public </a:t>
            </a:r>
            <a:r>
              <a:rPr lang="hu-HU" altLang="hu-HU" sz="1400" dirty="0" err="1"/>
              <a:t>key</a:t>
            </a:r>
            <a:r>
              <a:rPr lang="hu-HU" altLang="hu-HU" sz="1400" dirty="0"/>
              <a:t> 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8328025" y="4652963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 sz="2400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729244" y="3956051"/>
            <a:ext cx="1152525" cy="584775"/>
          </a:xfrm>
          <a:prstGeom prst="rect">
            <a:avLst/>
          </a:prstGeom>
          <a:solidFill>
            <a:srgbClr val="EF2C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dirty="0" err="1"/>
              <a:t>Message</a:t>
            </a:r>
            <a:r>
              <a:rPr lang="hu-HU" altLang="hu-HU" sz="1600" dirty="0"/>
              <a:t> </a:t>
            </a:r>
            <a:r>
              <a:rPr lang="hu-HU" altLang="hu-HU" sz="1600" dirty="0" err="1"/>
              <a:t>fingerprint</a:t>
            </a:r>
            <a:endParaRPr lang="hu-HU" altLang="hu-HU" sz="1600" dirty="0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143251" y="4221163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3216276" y="1989138"/>
            <a:ext cx="576263" cy="57626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3503613" y="2565401"/>
            <a:ext cx="0" cy="165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495550" y="1484313"/>
            <a:ext cx="1873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 dirty="0" err="1"/>
              <a:t>Hash</a:t>
            </a:r>
            <a:r>
              <a:rPr lang="hu-HU" altLang="hu-HU" b="1" dirty="0"/>
              <a:t> </a:t>
            </a:r>
            <a:r>
              <a:rPr lang="hu-HU" altLang="hu-HU" b="1" dirty="0" err="1"/>
              <a:t>function</a:t>
            </a:r>
            <a:endParaRPr lang="hu-HU" altLang="hu-HU" b="1" dirty="0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872038" y="4221163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5232400" y="2636839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3143250" y="4221164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008439" y="5157788"/>
            <a:ext cx="3527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7526133" y="4005263"/>
            <a:ext cx="1439862" cy="369332"/>
          </a:xfrm>
          <a:prstGeom prst="rect">
            <a:avLst/>
          </a:prstGeom>
          <a:solidFill>
            <a:srgbClr val="EF2C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Fingerprint1</a:t>
            </a:r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 rot="235627">
            <a:off x="6816725" y="5661025"/>
            <a:ext cx="649288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6240463" y="5949950"/>
            <a:ext cx="1873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 dirty="0" err="1"/>
              <a:t>Hash</a:t>
            </a:r>
            <a:r>
              <a:rPr lang="hu-HU" altLang="hu-HU" b="1" dirty="0"/>
              <a:t> </a:t>
            </a:r>
            <a:r>
              <a:rPr lang="hu-HU" altLang="hu-HU" b="1" dirty="0" err="1"/>
              <a:t>function</a:t>
            </a:r>
            <a:endParaRPr lang="hu-HU" altLang="hu-HU" b="1" dirty="0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V="1">
            <a:off x="7104063" y="5157789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7526133" y="4940620"/>
            <a:ext cx="1439862" cy="369332"/>
          </a:xfrm>
          <a:prstGeom prst="rect">
            <a:avLst/>
          </a:prstGeom>
          <a:solidFill>
            <a:srgbClr val="EF2C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Fingerprint2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9336088" y="44370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=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9336089" y="4437064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2400"/>
              <a:t>=?</a:t>
            </a:r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8975726" y="4221163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V="1">
            <a:off x="8975726" y="4724400"/>
            <a:ext cx="360363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8904288" y="5734051"/>
            <a:ext cx="576262" cy="5746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9840913" y="5734051"/>
            <a:ext cx="576262" cy="574675"/>
          </a:xfrm>
          <a:prstGeom prst="ellipse">
            <a:avLst/>
          </a:prstGeom>
          <a:solidFill>
            <a:srgbClr val="EF2C2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 flipH="1">
            <a:off x="9264650" y="4941888"/>
            <a:ext cx="21590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9696451" y="4941888"/>
            <a:ext cx="3603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9120189" y="5229225"/>
            <a:ext cx="7207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 dirty="0" err="1"/>
              <a:t>yes</a:t>
            </a:r>
            <a:endParaRPr lang="hu-HU" altLang="hu-HU" sz="1600" b="1" dirty="0"/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9696451" y="5229225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 dirty="0"/>
              <a:t>no</a:t>
            </a:r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6240463" y="1412876"/>
            <a:ext cx="0" cy="518477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2066131" y="5675550"/>
            <a:ext cx="13652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b="1" dirty="0" err="1"/>
              <a:t>Signer</a:t>
            </a:r>
            <a:endParaRPr lang="hu-HU" altLang="hu-HU" sz="2800" b="1" dirty="0"/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8871405" y="1277810"/>
            <a:ext cx="1944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b="1" dirty="0" err="1"/>
              <a:t>Verifier</a:t>
            </a:r>
            <a:endParaRPr lang="hu-HU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99599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860FCCB-1E70-46DE-978E-0001D765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98072"/>
          </a:xfrm>
        </p:spPr>
        <p:txBody>
          <a:bodyPr/>
          <a:lstStyle/>
          <a:p>
            <a:r>
              <a:rPr lang="hu-HU" dirty="0" err="1" smtClean="0"/>
              <a:t>Blind</a:t>
            </a:r>
            <a:r>
              <a:rPr lang="hu-HU" dirty="0" smtClean="0"/>
              <a:t> </a:t>
            </a:r>
            <a:r>
              <a:rPr lang="hu-HU" dirty="0" err="1" smtClean="0"/>
              <a:t>signature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EE236C2-ED0D-445D-AF76-4E802C8D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4197"/>
            <a:ext cx="10178322" cy="4432040"/>
          </a:xfrm>
        </p:spPr>
        <p:txBody>
          <a:bodyPr>
            <a:normAutofit/>
          </a:bodyPr>
          <a:lstStyle/>
          <a:p>
            <a:r>
              <a:rPr lang="hu-HU" sz="3200" dirty="0"/>
              <a:t>David </a:t>
            </a:r>
            <a:r>
              <a:rPr lang="hu-HU" sz="3200" dirty="0" err="1"/>
              <a:t>Chaum</a:t>
            </a:r>
            <a:r>
              <a:rPr lang="hu-HU" sz="3200" dirty="0"/>
              <a:t>, 1982</a:t>
            </a:r>
          </a:p>
          <a:p>
            <a:r>
              <a:rPr lang="hu-HU" sz="3200" dirty="0" smtClean="0"/>
              <a:t>The </a:t>
            </a:r>
            <a:r>
              <a:rPr lang="hu-HU" sz="3200" dirty="0" err="1" smtClean="0"/>
              <a:t>signer</a:t>
            </a:r>
            <a:r>
              <a:rPr lang="hu-HU" sz="3200" dirty="0" smtClean="0"/>
              <a:t> </a:t>
            </a:r>
            <a:r>
              <a:rPr lang="hu-HU" sz="3200" dirty="0" err="1" smtClean="0"/>
              <a:t>does</a:t>
            </a:r>
            <a:r>
              <a:rPr lang="hu-HU" sz="3200" dirty="0" smtClean="0"/>
              <a:t> </a:t>
            </a:r>
            <a:r>
              <a:rPr lang="hu-HU" sz="3200" dirty="0" err="1" smtClean="0"/>
              <a:t>not</a:t>
            </a:r>
            <a:r>
              <a:rPr lang="hu-HU" sz="3200" dirty="0" smtClean="0"/>
              <a:t> no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content</a:t>
            </a:r>
            <a:r>
              <a:rPr lang="hu-HU" sz="3200" dirty="0" smtClean="0"/>
              <a:t> of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document</a:t>
            </a:r>
            <a:r>
              <a:rPr lang="hu-HU" sz="3200" dirty="0" smtClean="0"/>
              <a:t> </a:t>
            </a:r>
          </a:p>
          <a:p>
            <a:r>
              <a:rPr lang="hu-HU" sz="3200" dirty="0" err="1" smtClean="0"/>
              <a:t>Many</a:t>
            </a:r>
            <a:r>
              <a:rPr lang="hu-HU" sz="3200" dirty="0" smtClean="0"/>
              <a:t> </a:t>
            </a:r>
            <a:r>
              <a:rPr lang="hu-HU" sz="3200" dirty="0" err="1" smtClean="0"/>
              <a:t>applications</a:t>
            </a:r>
            <a:endParaRPr lang="hu-HU" sz="3200" dirty="0" smtClean="0"/>
          </a:p>
          <a:p>
            <a:pPr lvl="1"/>
            <a:r>
              <a:rPr lang="hu-HU" sz="2600" dirty="0" smtClean="0"/>
              <a:t>E-cash </a:t>
            </a:r>
          </a:p>
          <a:p>
            <a:pPr lvl="1"/>
            <a:r>
              <a:rPr lang="hu-HU" sz="2600" dirty="0" err="1" smtClean="0"/>
              <a:t>E-voting</a:t>
            </a:r>
            <a:endParaRPr lang="hu-HU" sz="2600" dirty="0" smtClean="0"/>
          </a:p>
          <a:p>
            <a:pPr lvl="1"/>
            <a:r>
              <a:rPr lang="hu-HU" sz="2600" dirty="0" err="1" smtClean="0"/>
              <a:t>E-exam</a:t>
            </a:r>
            <a:r>
              <a:rPr lang="hu-HU" sz="2600" dirty="0" smtClean="0"/>
              <a:t>, etc.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267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TM10001106[[fn=Jelvény]]</Template>
  <TotalTime>6568</TotalTime>
  <Words>987</Words>
  <Application>Microsoft Office PowerPoint</Application>
  <PresentationFormat>Szélesvásznú</PresentationFormat>
  <Paragraphs>150</Paragraphs>
  <Slides>25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1" baseType="lpstr">
      <vt:lpstr>Arial</vt:lpstr>
      <vt:lpstr>Calibri</vt:lpstr>
      <vt:lpstr>Gill Sans MT</vt:lpstr>
      <vt:lpstr>Impact</vt:lpstr>
      <vt:lpstr>Wingdings</vt:lpstr>
      <vt:lpstr>Badge</vt:lpstr>
      <vt:lpstr>PowerPoint bemutató</vt:lpstr>
      <vt:lpstr>Cryptocurrencies</vt:lpstr>
      <vt:lpstr>Problems to solve</vt:lpstr>
      <vt:lpstr>Discoverer of public key cryptography</vt:lpstr>
      <vt:lpstr>They wrote 42 years ago</vt:lpstr>
      <vt:lpstr>Asymmetric cryptography </vt:lpstr>
      <vt:lpstr>Scheme of digital signature</vt:lpstr>
      <vt:lpstr>Model of digital signature</vt:lpstr>
      <vt:lpstr>Blind signature</vt:lpstr>
      <vt:lpstr>Transferring a coin through a bank</vt:lpstr>
      <vt:lpstr>PowerPoint bemutató</vt:lpstr>
      <vt:lpstr>Bitcoin aims</vt:lpstr>
      <vt:lpstr>Privacy models</vt:lpstr>
      <vt:lpstr>the Bitcoin</vt:lpstr>
      <vt:lpstr>Blockchain:  list of blocks linked by hash values and by digital signatures</vt:lpstr>
      <vt:lpstr>PROOF-of-Work aim</vt:lpstr>
      <vt:lpstr>PROOF-of-Work</vt:lpstr>
      <vt:lpstr>Proof-of-Work</vt:lpstr>
      <vt:lpstr>Proof-of-work properties</vt:lpstr>
      <vt:lpstr>operations of a block chain</vt:lpstr>
      <vt:lpstr>Simplified verification</vt:lpstr>
      <vt:lpstr>Simplified block chain</vt:lpstr>
      <vt:lpstr>Joining and change of bitcoins</vt:lpstr>
      <vt:lpstr>Future</vt:lpstr>
      <vt:lpstr>Vielen dank für zuhören!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Toth Robert</dc:creator>
  <cp:lastModifiedBy>User</cp:lastModifiedBy>
  <cp:revision>98</cp:revision>
  <dcterms:created xsi:type="dcterms:W3CDTF">2017-11-05T10:38:47Z</dcterms:created>
  <dcterms:modified xsi:type="dcterms:W3CDTF">2019-03-05T22:06:01Z</dcterms:modified>
</cp:coreProperties>
</file>