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7"/>
  </p:notesMasterIdLst>
  <p:sldIdLst>
    <p:sldId id="308" r:id="rId2"/>
    <p:sldId id="319" r:id="rId3"/>
    <p:sldId id="320" r:id="rId4"/>
    <p:sldId id="315" r:id="rId5"/>
    <p:sldId id="318" r:id="rId6"/>
    <p:sldId id="332" r:id="rId7"/>
    <p:sldId id="301" r:id="rId8"/>
    <p:sldId id="317" r:id="rId9"/>
    <p:sldId id="305" r:id="rId10"/>
    <p:sldId id="312" r:id="rId11"/>
    <p:sldId id="294" r:id="rId12"/>
    <p:sldId id="313" r:id="rId13"/>
    <p:sldId id="330" r:id="rId14"/>
    <p:sldId id="311" r:id="rId15"/>
    <p:sldId id="258" r:id="rId16"/>
    <p:sldId id="325" r:id="rId17"/>
    <p:sldId id="276" r:id="rId18"/>
    <p:sldId id="262" r:id="rId19"/>
    <p:sldId id="329" r:id="rId20"/>
    <p:sldId id="280" r:id="rId21"/>
    <p:sldId id="285" r:id="rId22"/>
    <p:sldId id="266" r:id="rId23"/>
    <p:sldId id="267" r:id="rId24"/>
    <p:sldId id="333" r:id="rId25"/>
    <p:sldId id="331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lapértelmezett szakasz" id="{FE6C6D99-898F-4F22-A9D9-6C9EBC82EB2A}">
          <p14:sldIdLst>
            <p14:sldId id="308"/>
            <p14:sldId id="319"/>
            <p14:sldId id="320"/>
            <p14:sldId id="315"/>
            <p14:sldId id="318"/>
            <p14:sldId id="332"/>
            <p14:sldId id="301"/>
          </p14:sldIdLst>
        </p14:section>
        <p14:section name="Névtelen szakasz" id="{64273549-691F-4603-B761-C680B7CAC0EE}">
          <p14:sldIdLst>
            <p14:sldId id="317"/>
            <p14:sldId id="305"/>
            <p14:sldId id="312"/>
            <p14:sldId id="294"/>
            <p14:sldId id="313"/>
            <p14:sldId id="330"/>
            <p14:sldId id="311"/>
            <p14:sldId id="258"/>
            <p14:sldId id="325"/>
            <p14:sldId id="276"/>
            <p14:sldId id="262"/>
            <p14:sldId id="329"/>
            <p14:sldId id="280"/>
            <p14:sldId id="285"/>
            <p14:sldId id="266"/>
            <p14:sldId id="267"/>
            <p14:sldId id="333"/>
            <p14:sldId id="33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936" autoAdjust="0"/>
    <p:restoredTop sz="92398" autoAdjust="0"/>
  </p:normalViewPr>
  <p:slideViewPr>
    <p:cSldViewPr snapToGrid="0">
      <p:cViewPr varScale="1">
        <p:scale>
          <a:sx n="66" d="100"/>
          <a:sy n="66" d="100"/>
        </p:scale>
        <p:origin x="90" y="8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42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th Robert" userId="eb375d233a9798d1" providerId="LiveId" clId="{A3441639-C2B0-496C-B378-35836A2150C4}"/>
    <pc:docChg chg="undo redo custSel addSld delSld modSld sldOrd">
      <pc:chgData name="Toth Robert" userId="eb375d233a9798d1" providerId="LiveId" clId="{A3441639-C2B0-496C-B378-35836A2150C4}" dt="2018-01-28T20:29:34.689" v="4301" actId="27636"/>
      <pc:docMkLst>
        <pc:docMk/>
      </pc:docMkLst>
      <pc:sldChg chg="modSp del setBg">
        <pc:chgData name="Toth Robert" userId="eb375d233a9798d1" providerId="LiveId" clId="{A3441639-C2B0-496C-B378-35836A2150C4}" dt="2018-01-28T19:30:46.089" v="3062" actId="2696"/>
        <pc:sldMkLst>
          <pc:docMk/>
          <pc:sldMk cId="396091751" sldId="256"/>
        </pc:sldMkLst>
        <pc:spChg chg="mod">
          <ac:chgData name="Toth Robert" userId="eb375d233a9798d1" providerId="LiveId" clId="{A3441639-C2B0-496C-B378-35836A2150C4}" dt="2018-01-28T19:30:08.817" v="3050" actId="1076"/>
          <ac:spMkLst>
            <pc:docMk/>
            <pc:sldMk cId="396091751" sldId="256"/>
            <ac:spMk id="2" creationId="{E9F7656F-8011-4BF0-A132-02860CA93FCF}"/>
          </ac:spMkLst>
        </pc:spChg>
      </pc:sldChg>
      <pc:sldChg chg="modSp">
        <pc:chgData name="Toth Robert" userId="eb375d233a9798d1" providerId="LiveId" clId="{A3441639-C2B0-496C-B378-35836A2150C4}" dt="2018-01-28T20:29:34.689" v="4301" actId="27636"/>
        <pc:sldMkLst>
          <pc:docMk/>
          <pc:sldMk cId="76237754" sldId="260"/>
        </pc:sldMkLst>
        <pc:spChg chg="mod">
          <ac:chgData name="Toth Robert" userId="eb375d233a9798d1" providerId="LiveId" clId="{A3441639-C2B0-496C-B378-35836A2150C4}" dt="2018-01-28T20:29:34.689" v="4301" actId="27636"/>
          <ac:spMkLst>
            <pc:docMk/>
            <pc:sldMk cId="76237754" sldId="260"/>
            <ac:spMk id="3" creationId="{1EE236C2-ED0D-445D-AF76-4E802C8D1801}"/>
          </ac:spMkLst>
        </pc:spChg>
      </pc:sldChg>
      <pc:sldChg chg="modSp">
        <pc:chgData name="Toth Robert" userId="eb375d233a9798d1" providerId="LiveId" clId="{A3441639-C2B0-496C-B378-35836A2150C4}" dt="2018-01-28T19:48:24.158" v="4179" actId="20577"/>
        <pc:sldMkLst>
          <pc:docMk/>
          <pc:sldMk cId="2463586070" sldId="269"/>
        </pc:sldMkLst>
        <pc:spChg chg="mod">
          <ac:chgData name="Toth Robert" userId="eb375d233a9798d1" providerId="LiveId" clId="{A3441639-C2B0-496C-B378-35836A2150C4}" dt="2018-01-28T19:48:10.317" v="4146" actId="20577"/>
          <ac:spMkLst>
            <pc:docMk/>
            <pc:sldMk cId="2463586070" sldId="269"/>
            <ac:spMk id="2" creationId="{6860FCCB-1E70-46DE-978E-0001D7651AAA}"/>
          </ac:spMkLst>
        </pc:spChg>
        <pc:spChg chg="mod">
          <ac:chgData name="Toth Robert" userId="eb375d233a9798d1" providerId="LiveId" clId="{A3441639-C2B0-496C-B378-35836A2150C4}" dt="2018-01-28T19:48:24.158" v="4179" actId="20577"/>
          <ac:spMkLst>
            <pc:docMk/>
            <pc:sldMk cId="2463586070" sldId="269"/>
            <ac:spMk id="3" creationId="{1EE236C2-ED0D-445D-AF76-4E802C8D1801}"/>
          </ac:spMkLst>
        </pc:spChg>
      </pc:sldChg>
      <pc:sldChg chg="del">
        <pc:chgData name="Toth Robert" userId="eb375d233a9798d1" providerId="LiveId" clId="{A3441639-C2B0-496C-B378-35836A2150C4}" dt="2018-01-28T19:48:29.488" v="4180" actId="2696"/>
        <pc:sldMkLst>
          <pc:docMk/>
          <pc:sldMk cId="148041052" sldId="270"/>
        </pc:sldMkLst>
      </pc:sldChg>
      <pc:sldChg chg="del setBg">
        <pc:chgData name="Toth Robert" userId="eb375d233a9798d1" providerId="LiveId" clId="{A3441639-C2B0-496C-B378-35836A2150C4}" dt="2018-01-28T19:27:38.625" v="3035" actId="2696"/>
        <pc:sldMkLst>
          <pc:docMk/>
          <pc:sldMk cId="3641547036" sldId="271"/>
        </pc:sldMkLst>
      </pc:sldChg>
      <pc:sldChg chg="modSp">
        <pc:chgData name="Toth Robert" userId="eb375d233a9798d1" providerId="LiveId" clId="{A3441639-C2B0-496C-B378-35836A2150C4}" dt="2018-01-28T20:28:58.581" v="4248" actId="20577"/>
        <pc:sldMkLst>
          <pc:docMk/>
          <pc:sldMk cId="2752763775" sldId="274"/>
        </pc:sldMkLst>
        <pc:spChg chg="mod">
          <ac:chgData name="Toth Robert" userId="eb375d233a9798d1" providerId="LiveId" clId="{A3441639-C2B0-496C-B378-35836A2150C4}" dt="2018-01-28T20:28:58.581" v="4248" actId="20577"/>
          <ac:spMkLst>
            <pc:docMk/>
            <pc:sldMk cId="2752763775" sldId="274"/>
            <ac:spMk id="3" creationId="{1EE236C2-ED0D-445D-AF76-4E802C8D1801}"/>
          </ac:spMkLst>
        </pc:spChg>
      </pc:sldChg>
      <pc:sldChg chg="modSp">
        <pc:chgData name="Toth Robert" userId="eb375d233a9798d1" providerId="LiveId" clId="{A3441639-C2B0-496C-B378-35836A2150C4}" dt="2018-01-28T19:42:53.667" v="3988" actId="20577"/>
        <pc:sldMkLst>
          <pc:docMk/>
          <pc:sldMk cId="3975734685" sldId="281"/>
        </pc:sldMkLst>
        <pc:spChg chg="mod">
          <ac:chgData name="Toth Robert" userId="eb375d233a9798d1" providerId="LiveId" clId="{A3441639-C2B0-496C-B378-35836A2150C4}" dt="2018-01-28T19:42:53.667" v="3988" actId="20577"/>
          <ac:spMkLst>
            <pc:docMk/>
            <pc:sldMk cId="3975734685" sldId="281"/>
            <ac:spMk id="3" creationId="{1EE236C2-ED0D-445D-AF76-4E802C8D1801}"/>
          </ac:spMkLst>
        </pc:spChg>
      </pc:sldChg>
      <pc:sldChg chg="modSp">
        <pc:chgData name="Toth Robert" userId="eb375d233a9798d1" providerId="LiveId" clId="{A3441639-C2B0-496C-B378-35836A2150C4}" dt="2018-01-28T19:50:48.435" v="4205" actId="20577"/>
        <pc:sldMkLst>
          <pc:docMk/>
          <pc:sldMk cId="1678681125" sldId="284"/>
        </pc:sldMkLst>
        <pc:spChg chg="mod">
          <ac:chgData name="Toth Robert" userId="eb375d233a9798d1" providerId="LiveId" clId="{A3441639-C2B0-496C-B378-35836A2150C4}" dt="2018-01-28T19:50:48.435" v="4205" actId="20577"/>
          <ac:spMkLst>
            <pc:docMk/>
            <pc:sldMk cId="1678681125" sldId="284"/>
            <ac:spMk id="3" creationId="{1EE236C2-ED0D-445D-AF76-4E802C8D1801}"/>
          </ac:spMkLst>
        </pc:spChg>
      </pc:sldChg>
      <pc:sldChg chg="add del">
        <pc:chgData name="Toth Robert" userId="eb375d233a9798d1" providerId="LiveId" clId="{A3441639-C2B0-496C-B378-35836A2150C4}" dt="2018-01-28T19:28:18.186" v="3037" actId="2696"/>
        <pc:sldMkLst>
          <pc:docMk/>
          <pc:sldMk cId="438824461" sldId="286"/>
        </pc:sldMkLst>
      </pc:sldChg>
      <pc:sldChg chg="del">
        <pc:chgData name="Toth Robert" userId="eb375d233a9798d1" providerId="LiveId" clId="{A3441639-C2B0-496C-B378-35836A2150C4}" dt="2018-01-28T19:44:51.240" v="3989" actId="2696"/>
        <pc:sldMkLst>
          <pc:docMk/>
          <pc:sldMk cId="1215135524" sldId="290"/>
        </pc:sldMkLst>
      </pc:sldChg>
      <pc:sldChg chg="del">
        <pc:chgData name="Toth Robert" userId="eb375d233a9798d1" providerId="LiveId" clId="{A3441639-C2B0-496C-B378-35836A2150C4}" dt="2018-01-28T19:27:17.234" v="3034" actId="2696"/>
        <pc:sldMkLst>
          <pc:docMk/>
          <pc:sldMk cId="2959385159" sldId="291"/>
        </pc:sldMkLst>
      </pc:sldChg>
      <pc:sldChg chg="modSp ord">
        <pc:chgData name="Toth Robert" userId="eb375d233a9798d1" providerId="LiveId" clId="{A3441639-C2B0-496C-B378-35836A2150C4}" dt="2018-01-28T19:45:47.107" v="4127" actId="20577"/>
        <pc:sldMkLst>
          <pc:docMk/>
          <pc:sldMk cId="2457722056" sldId="292"/>
        </pc:sldMkLst>
        <pc:spChg chg="mod">
          <ac:chgData name="Toth Robert" userId="eb375d233a9798d1" providerId="LiveId" clId="{A3441639-C2B0-496C-B378-35836A2150C4}" dt="2018-01-28T19:45:47.107" v="4127" actId="20577"/>
          <ac:spMkLst>
            <pc:docMk/>
            <pc:sldMk cId="2457722056" sldId="292"/>
            <ac:spMk id="3" creationId="{1EE236C2-ED0D-445D-AF76-4E802C8D1801}"/>
          </ac:spMkLst>
        </pc:spChg>
      </pc:sldChg>
      <pc:sldChg chg="modSp del">
        <pc:chgData name="Toth Robert" userId="eb375d233a9798d1" providerId="LiveId" clId="{A3441639-C2B0-496C-B378-35836A2150C4}" dt="2018-01-28T19:33:33.002" v="3287" actId="2696"/>
        <pc:sldMkLst>
          <pc:docMk/>
          <pc:sldMk cId="2912856151" sldId="293"/>
        </pc:sldMkLst>
        <pc:spChg chg="mod">
          <ac:chgData name="Toth Robert" userId="eb375d233a9798d1" providerId="LiveId" clId="{A3441639-C2B0-496C-B378-35836A2150C4}" dt="2018-01-28T16:43:21.660" v="913" actId="20577"/>
          <ac:spMkLst>
            <pc:docMk/>
            <pc:sldMk cId="2912856151" sldId="293"/>
            <ac:spMk id="2" creationId="{6860FCCB-1E70-46DE-978E-0001D7651AAA}"/>
          </ac:spMkLst>
        </pc:spChg>
        <pc:spChg chg="mod">
          <ac:chgData name="Toth Robert" userId="eb375d233a9798d1" providerId="LiveId" clId="{A3441639-C2B0-496C-B378-35836A2150C4}" dt="2018-01-28T16:43:24.333" v="917" actId="20577"/>
          <ac:spMkLst>
            <pc:docMk/>
            <pc:sldMk cId="2912856151" sldId="293"/>
            <ac:spMk id="3" creationId="{1EE236C2-ED0D-445D-AF76-4E802C8D1801}"/>
          </ac:spMkLst>
        </pc:spChg>
      </pc:sldChg>
      <pc:sldChg chg="modSp">
        <pc:chgData name="Toth Robert" userId="eb375d233a9798d1" providerId="LiveId" clId="{A3441639-C2B0-496C-B378-35836A2150C4}" dt="2018-01-28T19:41:57.156" v="3973" actId="20577"/>
        <pc:sldMkLst>
          <pc:docMk/>
          <pc:sldMk cId="2689029272" sldId="294"/>
        </pc:sldMkLst>
        <pc:spChg chg="mod">
          <ac:chgData name="Toth Robert" userId="eb375d233a9798d1" providerId="LiveId" clId="{A3441639-C2B0-496C-B378-35836A2150C4}" dt="2018-01-28T19:41:57.156" v="3973" actId="20577"/>
          <ac:spMkLst>
            <pc:docMk/>
            <pc:sldMk cId="2689029272" sldId="294"/>
            <ac:spMk id="3" creationId="{36570CE4-ADFB-4CED-9CE9-56C8F0CB29DA}"/>
          </ac:spMkLst>
        </pc:spChg>
      </pc:sldChg>
      <pc:sldChg chg="modSp ord">
        <pc:chgData name="Toth Robert" userId="eb375d233a9798d1" providerId="LiveId" clId="{A3441639-C2B0-496C-B378-35836A2150C4}" dt="2018-01-28T19:32:56.178" v="3256" actId="20577"/>
        <pc:sldMkLst>
          <pc:docMk/>
          <pc:sldMk cId="368762749" sldId="295"/>
        </pc:sldMkLst>
        <pc:spChg chg="mod">
          <ac:chgData name="Toth Robert" userId="eb375d233a9798d1" providerId="LiveId" clId="{A3441639-C2B0-496C-B378-35836A2150C4}" dt="2018-01-28T19:32:56.178" v="3256" actId="20577"/>
          <ac:spMkLst>
            <pc:docMk/>
            <pc:sldMk cId="368762749" sldId="295"/>
            <ac:spMk id="3" creationId="{1EE236C2-ED0D-445D-AF76-4E802C8D1801}"/>
          </ac:spMkLst>
        </pc:spChg>
      </pc:sldChg>
      <pc:sldChg chg="addSp delSp modSp">
        <pc:chgData name="Toth Robert" userId="eb375d233a9798d1" providerId="LiveId" clId="{A3441639-C2B0-496C-B378-35836A2150C4}" dt="2018-01-28T20:06:33.168" v="4222" actId="20577"/>
        <pc:sldMkLst>
          <pc:docMk/>
          <pc:sldMk cId="1011782551" sldId="296"/>
        </pc:sldMkLst>
        <pc:spChg chg="mod">
          <ac:chgData name="Toth Robert" userId="eb375d233a9798d1" providerId="LiveId" clId="{A3441639-C2B0-496C-B378-35836A2150C4}" dt="2018-01-28T16:44:01.804" v="957" actId="20577"/>
          <ac:spMkLst>
            <pc:docMk/>
            <pc:sldMk cId="1011782551" sldId="296"/>
            <ac:spMk id="2" creationId="{6860FCCB-1E70-46DE-978E-0001D7651AAA}"/>
          </ac:spMkLst>
        </pc:spChg>
        <pc:spChg chg="mod">
          <ac:chgData name="Toth Robert" userId="eb375d233a9798d1" providerId="LiveId" clId="{A3441639-C2B0-496C-B378-35836A2150C4}" dt="2018-01-28T20:06:33.168" v="4222" actId="20577"/>
          <ac:spMkLst>
            <pc:docMk/>
            <pc:sldMk cId="1011782551" sldId="296"/>
            <ac:spMk id="3" creationId="{1EE236C2-ED0D-445D-AF76-4E802C8D1801}"/>
          </ac:spMkLst>
        </pc:spChg>
        <pc:picChg chg="add del mod">
          <ac:chgData name="Toth Robert" userId="eb375d233a9798d1" providerId="LiveId" clId="{A3441639-C2B0-496C-B378-35836A2150C4}" dt="2018-01-28T16:46:33.470" v="1264" actId="478"/>
          <ac:picMkLst>
            <pc:docMk/>
            <pc:sldMk cId="1011782551" sldId="296"/>
            <ac:picMk id="4" creationId="{2AC448D0-9270-4199-B489-5510C0DC63C7}"/>
          </ac:picMkLst>
        </pc:picChg>
        <pc:picChg chg="add mod">
          <ac:chgData name="Toth Robert" userId="eb375d233a9798d1" providerId="LiveId" clId="{A3441639-C2B0-496C-B378-35836A2150C4}" dt="2018-01-28T16:46:41.842" v="1268" actId="1076"/>
          <ac:picMkLst>
            <pc:docMk/>
            <pc:sldMk cId="1011782551" sldId="296"/>
            <ac:picMk id="5" creationId="{B1C8FE3B-26B0-4D03-A40D-579235A56024}"/>
          </ac:picMkLst>
        </pc:picChg>
      </pc:sldChg>
      <pc:sldChg chg="modSp add">
        <pc:chgData name="Toth Robert" userId="eb375d233a9798d1" providerId="LiveId" clId="{A3441639-C2B0-496C-B378-35836A2150C4}" dt="2018-01-28T20:04:46.299" v="4206" actId="20577"/>
        <pc:sldMkLst>
          <pc:docMk/>
          <pc:sldMk cId="1511144655" sldId="297"/>
        </pc:sldMkLst>
        <pc:spChg chg="mod">
          <ac:chgData name="Toth Robert" userId="eb375d233a9798d1" providerId="LiveId" clId="{A3441639-C2B0-496C-B378-35836A2150C4}" dt="2018-01-28T19:33:20.178" v="3286" actId="20577"/>
          <ac:spMkLst>
            <pc:docMk/>
            <pc:sldMk cId="1511144655" sldId="297"/>
            <ac:spMk id="2" creationId="{6860FCCB-1E70-46DE-978E-0001D7651AAA}"/>
          </ac:spMkLst>
        </pc:spChg>
        <pc:spChg chg="mod">
          <ac:chgData name="Toth Robert" userId="eb375d233a9798d1" providerId="LiveId" clId="{A3441639-C2B0-496C-B378-35836A2150C4}" dt="2018-01-28T20:04:46.299" v="4206" actId="20577"/>
          <ac:spMkLst>
            <pc:docMk/>
            <pc:sldMk cId="1511144655" sldId="297"/>
            <ac:spMk id="3" creationId="{1EE236C2-ED0D-445D-AF76-4E802C8D1801}"/>
          </ac:spMkLst>
        </pc:spChg>
      </pc:sldChg>
      <pc:sldChg chg="modSp add del">
        <pc:chgData name="Toth Robert" userId="eb375d233a9798d1" providerId="LiveId" clId="{A3441639-C2B0-496C-B378-35836A2150C4}" dt="2018-01-28T19:33:35.930" v="3288" actId="2696"/>
        <pc:sldMkLst>
          <pc:docMk/>
          <pc:sldMk cId="1701852943" sldId="298"/>
        </pc:sldMkLst>
        <pc:spChg chg="mod">
          <ac:chgData name="Toth Robert" userId="eb375d233a9798d1" providerId="LiveId" clId="{A3441639-C2B0-496C-B378-35836A2150C4}" dt="2018-01-28T16:43:37.143" v="927" actId="20577"/>
          <ac:spMkLst>
            <pc:docMk/>
            <pc:sldMk cId="1701852943" sldId="298"/>
            <ac:spMk id="2" creationId="{6860FCCB-1E70-46DE-978E-0001D7651AAA}"/>
          </ac:spMkLst>
        </pc:spChg>
      </pc:sldChg>
      <pc:sldChg chg="delSp modSp add">
        <pc:chgData name="Toth Robert" userId="eb375d233a9798d1" providerId="LiveId" clId="{A3441639-C2B0-496C-B378-35836A2150C4}" dt="2018-01-28T16:49:39.239" v="1498" actId="20577"/>
        <pc:sldMkLst>
          <pc:docMk/>
          <pc:sldMk cId="3981706844" sldId="299"/>
        </pc:sldMkLst>
        <pc:spChg chg="mod">
          <ac:chgData name="Toth Robert" userId="eb375d233a9798d1" providerId="LiveId" clId="{A3441639-C2B0-496C-B378-35836A2150C4}" dt="2018-01-28T16:49:12.772" v="1474" actId="20577"/>
          <ac:spMkLst>
            <pc:docMk/>
            <pc:sldMk cId="3981706844" sldId="299"/>
            <ac:spMk id="2" creationId="{6860FCCB-1E70-46DE-978E-0001D7651AAA}"/>
          </ac:spMkLst>
        </pc:spChg>
        <pc:spChg chg="mod">
          <ac:chgData name="Toth Robert" userId="eb375d233a9798d1" providerId="LiveId" clId="{A3441639-C2B0-496C-B378-35836A2150C4}" dt="2018-01-28T16:49:39.239" v="1498" actId="20577"/>
          <ac:spMkLst>
            <pc:docMk/>
            <pc:sldMk cId="3981706844" sldId="299"/>
            <ac:spMk id="3" creationId="{1EE236C2-ED0D-445D-AF76-4E802C8D1801}"/>
          </ac:spMkLst>
        </pc:spChg>
        <pc:picChg chg="del">
          <ac:chgData name="Toth Robert" userId="eb375d233a9798d1" providerId="LiveId" clId="{A3441639-C2B0-496C-B378-35836A2150C4}" dt="2018-01-28T16:47:57.430" v="1317" actId="478"/>
          <ac:picMkLst>
            <pc:docMk/>
            <pc:sldMk cId="3981706844" sldId="299"/>
            <ac:picMk id="5" creationId="{B1C8FE3B-26B0-4D03-A40D-579235A56024}"/>
          </ac:picMkLst>
        </pc:picChg>
      </pc:sldChg>
      <pc:sldChg chg="modSp add">
        <pc:chgData name="Toth Robert" userId="eb375d233a9798d1" providerId="LiveId" clId="{A3441639-C2B0-496C-B378-35836A2150C4}" dt="2018-01-28T16:54:25.886" v="1727" actId="20577"/>
        <pc:sldMkLst>
          <pc:docMk/>
          <pc:sldMk cId="3051846066" sldId="300"/>
        </pc:sldMkLst>
        <pc:spChg chg="mod">
          <ac:chgData name="Toth Robert" userId="eb375d233a9798d1" providerId="LiveId" clId="{A3441639-C2B0-496C-B378-35836A2150C4}" dt="2018-01-28T16:53:01.339" v="1529" actId="20577"/>
          <ac:spMkLst>
            <pc:docMk/>
            <pc:sldMk cId="3051846066" sldId="300"/>
            <ac:spMk id="2" creationId="{6860FCCB-1E70-46DE-978E-0001D7651AAA}"/>
          </ac:spMkLst>
        </pc:spChg>
        <pc:spChg chg="mod">
          <ac:chgData name="Toth Robert" userId="eb375d233a9798d1" providerId="LiveId" clId="{A3441639-C2B0-496C-B378-35836A2150C4}" dt="2018-01-28T16:54:25.886" v="1727" actId="20577"/>
          <ac:spMkLst>
            <pc:docMk/>
            <pc:sldMk cId="3051846066" sldId="300"/>
            <ac:spMk id="3" creationId="{1EE236C2-ED0D-445D-AF76-4E802C8D1801}"/>
          </ac:spMkLst>
        </pc:spChg>
      </pc:sldChg>
      <pc:sldChg chg="addSp delSp modSp add mod setBg">
        <pc:chgData name="Toth Robert" userId="eb375d233a9798d1" providerId="LiveId" clId="{A3441639-C2B0-496C-B378-35836A2150C4}" dt="2018-01-28T19:24:25.429" v="2904" actId="20577"/>
        <pc:sldMkLst>
          <pc:docMk/>
          <pc:sldMk cId="1118481699" sldId="301"/>
        </pc:sldMkLst>
        <pc:spChg chg="mod">
          <ac:chgData name="Toth Robert" userId="eb375d233a9798d1" providerId="LiveId" clId="{A3441639-C2B0-496C-B378-35836A2150C4}" dt="2018-01-28T16:59:59.629" v="1999" actId="26606"/>
          <ac:spMkLst>
            <pc:docMk/>
            <pc:sldMk cId="1118481699" sldId="301"/>
            <ac:spMk id="2" creationId="{6860FCCB-1E70-46DE-978E-0001D7651AAA}"/>
          </ac:spMkLst>
        </pc:spChg>
        <pc:spChg chg="mod">
          <ac:chgData name="Toth Robert" userId="eb375d233a9798d1" providerId="LiveId" clId="{A3441639-C2B0-496C-B378-35836A2150C4}" dt="2018-01-28T19:24:25.429" v="2904" actId="20577"/>
          <ac:spMkLst>
            <pc:docMk/>
            <pc:sldMk cId="1118481699" sldId="301"/>
            <ac:spMk id="3" creationId="{1EE236C2-ED0D-445D-AF76-4E802C8D1801}"/>
          </ac:spMkLst>
        </pc:spChg>
        <pc:spChg chg="add del">
          <ac:chgData name="Toth Robert" userId="eb375d233a9798d1" providerId="LiveId" clId="{A3441639-C2B0-496C-B378-35836A2150C4}" dt="2018-01-28T16:59:14.358" v="1981" actId="26606"/>
          <ac:spMkLst>
            <pc:docMk/>
            <pc:sldMk cId="1118481699" sldId="301"/>
            <ac:spMk id="6" creationId="{374BD3A9-25D1-4691-BE05-149182EC4C13}"/>
          </ac:spMkLst>
        </pc:spChg>
        <pc:spChg chg="add del">
          <ac:chgData name="Toth Robert" userId="eb375d233a9798d1" providerId="LiveId" clId="{A3441639-C2B0-496C-B378-35836A2150C4}" dt="2018-01-28T16:59:14.358" v="1981" actId="26606"/>
          <ac:spMkLst>
            <pc:docMk/>
            <pc:sldMk cId="1118481699" sldId="301"/>
            <ac:spMk id="7" creationId="{8D49CF1A-01DD-4115-A6BB-CFA8F704534E}"/>
          </ac:spMkLst>
        </pc:spChg>
        <pc:spChg chg="add del">
          <ac:chgData name="Toth Robert" userId="eb375d233a9798d1" providerId="LiveId" clId="{A3441639-C2B0-496C-B378-35836A2150C4}" dt="2018-01-28T16:59:14.358" v="1981" actId="26606"/>
          <ac:spMkLst>
            <pc:docMk/>
            <pc:sldMk cId="1118481699" sldId="301"/>
            <ac:spMk id="8" creationId="{5FDAFA16-9D2D-4BEC-89D0-B4EABEE911B1}"/>
          </ac:spMkLst>
        </pc:spChg>
        <pc:spChg chg="add del">
          <ac:chgData name="Toth Robert" userId="eb375d233a9798d1" providerId="LiveId" clId="{A3441639-C2B0-496C-B378-35836A2150C4}" dt="2018-01-28T16:59:09.988" v="1975" actId="26606"/>
          <ac:spMkLst>
            <pc:docMk/>
            <pc:sldMk cId="1118481699" sldId="301"/>
            <ac:spMk id="9" creationId="{2D6CE9D5-28BB-4329-B5E2-B06131F27F5B}"/>
          </ac:spMkLst>
        </pc:spChg>
        <pc:spChg chg="add del">
          <ac:chgData name="Toth Robert" userId="eb375d233a9798d1" providerId="LiveId" clId="{A3441639-C2B0-496C-B378-35836A2150C4}" dt="2018-01-28T16:59:15.697" v="1983" actId="26606"/>
          <ac:spMkLst>
            <pc:docMk/>
            <pc:sldMk cId="1118481699" sldId="301"/>
            <ac:spMk id="10" creationId="{A2805736-925B-4E6B-9FAB-73BA23E1E9A1}"/>
          </ac:spMkLst>
        </pc:spChg>
        <pc:spChg chg="add del">
          <ac:chgData name="Toth Robert" userId="eb375d233a9798d1" providerId="LiveId" clId="{A3441639-C2B0-496C-B378-35836A2150C4}" dt="2018-01-28T16:59:09.988" v="1975" actId="26606"/>
          <ac:spMkLst>
            <pc:docMk/>
            <pc:sldMk cId="1118481699" sldId="301"/>
            <ac:spMk id="11" creationId="{E2B1BC2F-AEBF-4990-A7F9-197AAF28BC7A}"/>
          </ac:spMkLst>
        </pc:spChg>
        <pc:spChg chg="add del">
          <ac:chgData name="Toth Robert" userId="eb375d233a9798d1" providerId="LiveId" clId="{A3441639-C2B0-496C-B378-35836A2150C4}" dt="2018-01-28T16:59:15.697" v="1983" actId="26606"/>
          <ac:spMkLst>
            <pc:docMk/>
            <pc:sldMk cId="1118481699" sldId="301"/>
            <ac:spMk id="12" creationId="{F884A938-C405-4F09-AA12-590BEE1DE935}"/>
          </ac:spMkLst>
        </pc:spChg>
        <pc:spChg chg="add del">
          <ac:chgData name="Toth Robert" userId="eb375d233a9798d1" providerId="LiveId" clId="{A3441639-C2B0-496C-B378-35836A2150C4}" dt="2018-01-28T16:59:09.988" v="1975" actId="26606"/>
          <ac:spMkLst>
            <pc:docMk/>
            <pc:sldMk cId="1118481699" sldId="301"/>
            <ac:spMk id="13" creationId="{8D9F7D40-5D59-4F59-A331-D8F7710AC903}"/>
          </ac:spMkLst>
        </pc:spChg>
        <pc:spChg chg="add del">
          <ac:chgData name="Toth Robert" userId="eb375d233a9798d1" providerId="LiveId" clId="{A3441639-C2B0-496C-B378-35836A2150C4}" dt="2018-01-28T16:59:15.697" v="1983" actId="26606"/>
          <ac:spMkLst>
            <pc:docMk/>
            <pc:sldMk cId="1118481699" sldId="301"/>
            <ac:spMk id="14" creationId="{E9EA2B43-8884-423C-B0EB-8949B04621B5}"/>
          </ac:spMkLst>
        </pc:spChg>
        <pc:spChg chg="add del">
          <ac:chgData name="Toth Robert" userId="eb375d233a9798d1" providerId="LiveId" clId="{A3441639-C2B0-496C-B378-35836A2150C4}" dt="2018-01-28T16:59:27.320" v="1991" actId="26606"/>
          <ac:spMkLst>
            <pc:docMk/>
            <pc:sldMk cId="1118481699" sldId="301"/>
            <ac:spMk id="15" creationId="{374BD3A9-25D1-4691-BE05-149182EC4C13}"/>
          </ac:spMkLst>
        </pc:spChg>
        <pc:spChg chg="add del">
          <ac:chgData name="Toth Robert" userId="eb375d233a9798d1" providerId="LiveId" clId="{A3441639-C2B0-496C-B378-35836A2150C4}" dt="2018-01-28T16:59:27.320" v="1991" actId="26606"/>
          <ac:spMkLst>
            <pc:docMk/>
            <pc:sldMk cId="1118481699" sldId="301"/>
            <ac:spMk id="16" creationId="{8D49CF1A-01DD-4115-A6BB-CFA8F704534E}"/>
          </ac:spMkLst>
        </pc:spChg>
        <pc:spChg chg="add del">
          <ac:chgData name="Toth Robert" userId="eb375d233a9798d1" providerId="LiveId" clId="{A3441639-C2B0-496C-B378-35836A2150C4}" dt="2018-01-28T16:59:27.320" v="1991" actId="26606"/>
          <ac:spMkLst>
            <pc:docMk/>
            <pc:sldMk cId="1118481699" sldId="301"/>
            <ac:spMk id="17" creationId="{5FDAFA16-9D2D-4BEC-89D0-B4EABEE911B1}"/>
          </ac:spMkLst>
        </pc:spChg>
        <pc:picChg chg="add del mod ord">
          <ac:chgData name="Toth Robert" userId="eb375d233a9798d1" providerId="LiveId" clId="{A3441639-C2B0-496C-B378-35836A2150C4}" dt="2018-01-28T17:00:00.795" v="2002" actId="20577"/>
          <ac:picMkLst>
            <pc:docMk/>
            <pc:sldMk cId="1118481699" sldId="301"/>
            <ac:picMk id="4" creationId="{695CBE7C-9294-42F4-B0AE-81C462C84DBF}"/>
          </ac:picMkLst>
        </pc:picChg>
      </pc:sldChg>
      <pc:sldChg chg="addSp delSp modSp add mod setBg">
        <pc:chgData name="Toth Robert" userId="eb375d233a9798d1" providerId="LiveId" clId="{A3441639-C2B0-496C-B378-35836A2150C4}" dt="2018-01-28T17:00:32.163" v="2033" actId="26606"/>
        <pc:sldMkLst>
          <pc:docMk/>
          <pc:sldMk cId="1300903928" sldId="302"/>
        </pc:sldMkLst>
        <pc:spChg chg="mod ord">
          <ac:chgData name="Toth Robert" userId="eb375d233a9798d1" providerId="LiveId" clId="{A3441639-C2B0-496C-B378-35836A2150C4}" dt="2018-01-28T17:00:32.163" v="2033" actId="26606"/>
          <ac:spMkLst>
            <pc:docMk/>
            <pc:sldMk cId="1300903928" sldId="302"/>
            <ac:spMk id="2" creationId="{6860FCCB-1E70-46DE-978E-0001D7651AAA}"/>
          </ac:spMkLst>
        </pc:spChg>
        <pc:spChg chg="del mod">
          <ac:chgData name="Toth Robert" userId="eb375d233a9798d1" providerId="LiveId" clId="{A3441639-C2B0-496C-B378-35836A2150C4}" dt="2018-01-28T17:00:13.004" v="2019" actId="478"/>
          <ac:spMkLst>
            <pc:docMk/>
            <pc:sldMk cId="1300903928" sldId="302"/>
            <ac:spMk id="3" creationId="{1EE236C2-ED0D-445D-AF76-4E802C8D1801}"/>
          </ac:spMkLst>
        </pc:spChg>
        <pc:spChg chg="add del">
          <ac:chgData name="Toth Robert" userId="eb375d233a9798d1" providerId="LiveId" clId="{A3441639-C2B0-496C-B378-35836A2150C4}" dt="2018-01-28T17:00:25.106" v="2022" actId="26606"/>
          <ac:spMkLst>
            <pc:docMk/>
            <pc:sldMk cId="1300903928" sldId="302"/>
            <ac:spMk id="9" creationId="{B217C2AD-51B4-40CE-A71F-F5D3F846D97B}"/>
          </ac:spMkLst>
        </pc:spChg>
        <pc:spChg chg="add del">
          <ac:chgData name="Toth Robert" userId="eb375d233a9798d1" providerId="LiveId" clId="{A3441639-C2B0-496C-B378-35836A2150C4}" dt="2018-01-28T17:00:25.106" v="2022" actId="26606"/>
          <ac:spMkLst>
            <pc:docMk/>
            <pc:sldMk cId="1300903928" sldId="302"/>
            <ac:spMk id="11" creationId="{6F1BF92E-23CF-4BFE-9E1F-C359BACFA3C5}"/>
          </ac:spMkLst>
        </pc:spChg>
        <pc:spChg chg="add del">
          <ac:chgData name="Toth Robert" userId="eb375d233a9798d1" providerId="LiveId" clId="{A3441639-C2B0-496C-B378-35836A2150C4}" dt="2018-01-28T17:00:25.106" v="2022" actId="26606"/>
          <ac:spMkLst>
            <pc:docMk/>
            <pc:sldMk cId="1300903928" sldId="302"/>
            <ac:spMk id="13" creationId="{33DFEFC0-99B4-4D27-9168-1B2F659A34B5}"/>
          </ac:spMkLst>
        </pc:spChg>
        <pc:spChg chg="add del">
          <ac:chgData name="Toth Robert" userId="eb375d233a9798d1" providerId="LiveId" clId="{A3441639-C2B0-496C-B378-35836A2150C4}" dt="2018-01-28T17:00:25.106" v="2022" actId="26606"/>
          <ac:spMkLst>
            <pc:docMk/>
            <pc:sldMk cId="1300903928" sldId="302"/>
            <ac:spMk id="15" creationId="{A2C20081-2005-4B05-BEA4-EB8D4C90A354}"/>
          </ac:spMkLst>
        </pc:spChg>
        <pc:spChg chg="add del">
          <ac:chgData name="Toth Robert" userId="eb375d233a9798d1" providerId="LiveId" clId="{A3441639-C2B0-496C-B378-35836A2150C4}" dt="2018-01-28T17:00:26.147" v="2024" actId="26606"/>
          <ac:spMkLst>
            <pc:docMk/>
            <pc:sldMk cId="1300903928" sldId="302"/>
            <ac:spMk id="17" creationId="{4363DD75-42D3-453C-A84D-D18B4215C982}"/>
          </ac:spMkLst>
        </pc:spChg>
        <pc:spChg chg="add del">
          <ac:chgData name="Toth Robert" userId="eb375d233a9798d1" providerId="LiveId" clId="{A3441639-C2B0-496C-B378-35836A2150C4}" dt="2018-01-28T17:00:26.147" v="2024" actId="26606"/>
          <ac:spMkLst>
            <pc:docMk/>
            <pc:sldMk cId="1300903928" sldId="302"/>
            <ac:spMk id="18" creationId="{B217C2AD-51B4-40CE-A71F-F5D3F846D97B}"/>
          </ac:spMkLst>
        </pc:spChg>
        <pc:spChg chg="add del">
          <ac:chgData name="Toth Robert" userId="eb375d233a9798d1" providerId="LiveId" clId="{A3441639-C2B0-496C-B378-35836A2150C4}" dt="2018-01-28T17:00:26.147" v="2024" actId="26606"/>
          <ac:spMkLst>
            <pc:docMk/>
            <pc:sldMk cId="1300903928" sldId="302"/>
            <ac:spMk id="19" creationId="{6F1BF92E-23CF-4BFE-9E1F-C359BACFA3C5}"/>
          </ac:spMkLst>
        </pc:spChg>
        <pc:spChg chg="add del">
          <ac:chgData name="Toth Robert" userId="eb375d233a9798d1" providerId="LiveId" clId="{A3441639-C2B0-496C-B378-35836A2150C4}" dt="2018-01-28T17:00:26.147" v="2024" actId="26606"/>
          <ac:spMkLst>
            <pc:docMk/>
            <pc:sldMk cId="1300903928" sldId="302"/>
            <ac:spMk id="20" creationId="{0E624BD9-62FB-467A-ACDC-4836ADC5FEDF}"/>
          </ac:spMkLst>
        </pc:spChg>
        <pc:spChg chg="add del">
          <ac:chgData name="Toth Robert" userId="eb375d233a9798d1" providerId="LiveId" clId="{A3441639-C2B0-496C-B378-35836A2150C4}" dt="2018-01-28T17:00:26.147" v="2024" actId="26606"/>
          <ac:spMkLst>
            <pc:docMk/>
            <pc:sldMk cId="1300903928" sldId="302"/>
            <ac:spMk id="21" creationId="{4C973920-672E-443D-8D2E-2D1E3853A0CE}"/>
          </ac:spMkLst>
        </pc:spChg>
        <pc:spChg chg="add del">
          <ac:chgData name="Toth Robert" userId="eb375d233a9798d1" providerId="LiveId" clId="{A3441639-C2B0-496C-B378-35836A2150C4}" dt="2018-01-28T17:00:26.891" v="2026" actId="26606"/>
          <ac:spMkLst>
            <pc:docMk/>
            <pc:sldMk cId="1300903928" sldId="302"/>
            <ac:spMk id="23" creationId="{B217C2AD-51B4-40CE-A71F-F5D3F846D97B}"/>
          </ac:spMkLst>
        </pc:spChg>
        <pc:spChg chg="add del">
          <ac:chgData name="Toth Robert" userId="eb375d233a9798d1" providerId="LiveId" clId="{A3441639-C2B0-496C-B378-35836A2150C4}" dt="2018-01-28T17:00:26.891" v="2026" actId="26606"/>
          <ac:spMkLst>
            <pc:docMk/>
            <pc:sldMk cId="1300903928" sldId="302"/>
            <ac:spMk id="24" creationId="{6F1BF92E-23CF-4BFE-9E1F-C359BACFA3C5}"/>
          </ac:spMkLst>
        </pc:spChg>
        <pc:spChg chg="add del">
          <ac:chgData name="Toth Robert" userId="eb375d233a9798d1" providerId="LiveId" clId="{A3441639-C2B0-496C-B378-35836A2150C4}" dt="2018-01-28T17:00:26.891" v="2026" actId="26606"/>
          <ac:spMkLst>
            <pc:docMk/>
            <pc:sldMk cId="1300903928" sldId="302"/>
            <ac:spMk id="25" creationId="{1D21332B-FE15-41A6-8919-8563A89EAEDA}"/>
          </ac:spMkLst>
        </pc:spChg>
        <pc:spChg chg="add del">
          <ac:chgData name="Toth Robert" userId="eb375d233a9798d1" providerId="LiveId" clId="{A3441639-C2B0-496C-B378-35836A2150C4}" dt="2018-01-28T17:00:26.891" v="2026" actId="26606"/>
          <ac:spMkLst>
            <pc:docMk/>
            <pc:sldMk cId="1300903928" sldId="302"/>
            <ac:spMk id="26" creationId="{439F6CA3-780D-4C3A-A889-C705E7E7D12D}"/>
          </ac:spMkLst>
        </pc:spChg>
        <pc:spChg chg="add del">
          <ac:chgData name="Toth Robert" userId="eb375d233a9798d1" providerId="LiveId" clId="{A3441639-C2B0-496C-B378-35836A2150C4}" dt="2018-01-28T17:00:26.891" v="2026" actId="26606"/>
          <ac:spMkLst>
            <pc:docMk/>
            <pc:sldMk cId="1300903928" sldId="302"/>
            <ac:spMk id="27" creationId="{E6335BA4-3C40-424B-A885-29B1007B802A}"/>
          </ac:spMkLst>
        </pc:spChg>
        <pc:spChg chg="add del">
          <ac:chgData name="Toth Robert" userId="eb375d233a9798d1" providerId="LiveId" clId="{A3441639-C2B0-496C-B378-35836A2150C4}" dt="2018-01-28T17:00:29.572" v="2028" actId="26606"/>
          <ac:spMkLst>
            <pc:docMk/>
            <pc:sldMk cId="1300903928" sldId="302"/>
            <ac:spMk id="29" creationId="{BB8C1D0E-0B06-46C9-A8BD-A8E13FF9936B}"/>
          </ac:spMkLst>
        </pc:spChg>
        <pc:spChg chg="add del">
          <ac:chgData name="Toth Robert" userId="eb375d233a9798d1" providerId="LiveId" clId="{A3441639-C2B0-496C-B378-35836A2150C4}" dt="2018-01-28T17:00:29.572" v="2028" actId="26606"/>
          <ac:spMkLst>
            <pc:docMk/>
            <pc:sldMk cId="1300903928" sldId="302"/>
            <ac:spMk id="30" creationId="{7D1ADC4A-8537-4084-99C7-F8D378A640A9}"/>
          </ac:spMkLst>
        </pc:spChg>
        <pc:spChg chg="add del">
          <ac:chgData name="Toth Robert" userId="eb375d233a9798d1" providerId="LiveId" clId="{A3441639-C2B0-496C-B378-35836A2150C4}" dt="2018-01-28T17:00:29.572" v="2028" actId="26606"/>
          <ac:spMkLst>
            <pc:docMk/>
            <pc:sldMk cId="1300903928" sldId="302"/>
            <ac:spMk id="31" creationId="{B2761C4A-84CA-4DFC-AC89-4A90B0C2C099}"/>
          </ac:spMkLst>
        </pc:spChg>
        <pc:spChg chg="add del">
          <ac:chgData name="Toth Robert" userId="eb375d233a9798d1" providerId="LiveId" clId="{A3441639-C2B0-496C-B378-35836A2150C4}" dt="2018-01-28T17:00:29.572" v="2028" actId="26606"/>
          <ac:spMkLst>
            <pc:docMk/>
            <pc:sldMk cId="1300903928" sldId="302"/>
            <ac:spMk id="32" creationId="{A2D84865-D4AF-4139-8035-151926CE442A}"/>
          </ac:spMkLst>
        </pc:spChg>
        <pc:spChg chg="add del">
          <ac:chgData name="Toth Robert" userId="eb375d233a9798d1" providerId="LiveId" clId="{A3441639-C2B0-496C-B378-35836A2150C4}" dt="2018-01-28T17:00:29.572" v="2028" actId="26606"/>
          <ac:spMkLst>
            <pc:docMk/>
            <pc:sldMk cId="1300903928" sldId="302"/>
            <ac:spMk id="33" creationId="{ECADAA64-BE10-4EAD-A7DA-F601862B9720}"/>
          </ac:spMkLst>
        </pc:spChg>
        <pc:spChg chg="add del">
          <ac:chgData name="Toth Robert" userId="eb375d233a9798d1" providerId="LiveId" clId="{A3441639-C2B0-496C-B378-35836A2150C4}" dt="2018-01-28T17:00:31.248" v="2030" actId="26606"/>
          <ac:spMkLst>
            <pc:docMk/>
            <pc:sldMk cId="1300903928" sldId="302"/>
            <ac:spMk id="35" creationId="{B217C2AD-51B4-40CE-A71F-F5D3F846D97B}"/>
          </ac:spMkLst>
        </pc:spChg>
        <pc:spChg chg="add del">
          <ac:chgData name="Toth Robert" userId="eb375d233a9798d1" providerId="LiveId" clId="{A3441639-C2B0-496C-B378-35836A2150C4}" dt="2018-01-28T17:00:31.248" v="2030" actId="26606"/>
          <ac:spMkLst>
            <pc:docMk/>
            <pc:sldMk cId="1300903928" sldId="302"/>
            <ac:spMk id="36" creationId="{6F1BF92E-23CF-4BFE-9E1F-C359BACFA3C5}"/>
          </ac:spMkLst>
        </pc:spChg>
        <pc:spChg chg="add del">
          <ac:chgData name="Toth Robert" userId="eb375d233a9798d1" providerId="LiveId" clId="{A3441639-C2B0-496C-B378-35836A2150C4}" dt="2018-01-28T17:00:31.248" v="2030" actId="26606"/>
          <ac:spMkLst>
            <pc:docMk/>
            <pc:sldMk cId="1300903928" sldId="302"/>
            <ac:spMk id="37" creationId="{33DFEFC0-99B4-4D27-9168-1B2F659A34B5}"/>
          </ac:spMkLst>
        </pc:spChg>
        <pc:spChg chg="add del">
          <ac:chgData name="Toth Robert" userId="eb375d233a9798d1" providerId="LiveId" clId="{A3441639-C2B0-496C-B378-35836A2150C4}" dt="2018-01-28T17:00:31.248" v="2030" actId="26606"/>
          <ac:spMkLst>
            <pc:docMk/>
            <pc:sldMk cId="1300903928" sldId="302"/>
            <ac:spMk id="38" creationId="{A2C20081-2005-4B05-BEA4-EB8D4C90A354}"/>
          </ac:spMkLst>
        </pc:spChg>
        <pc:spChg chg="add del">
          <ac:chgData name="Toth Robert" userId="eb375d233a9798d1" providerId="LiveId" clId="{A3441639-C2B0-496C-B378-35836A2150C4}" dt="2018-01-28T17:00:32.148" v="2032" actId="26606"/>
          <ac:spMkLst>
            <pc:docMk/>
            <pc:sldMk cId="1300903928" sldId="302"/>
            <ac:spMk id="40" creationId="{B217C2AD-51B4-40CE-A71F-F5D3F846D97B}"/>
          </ac:spMkLst>
        </pc:spChg>
        <pc:spChg chg="add del">
          <ac:chgData name="Toth Robert" userId="eb375d233a9798d1" providerId="LiveId" clId="{A3441639-C2B0-496C-B378-35836A2150C4}" dt="2018-01-28T17:00:32.148" v="2032" actId="26606"/>
          <ac:spMkLst>
            <pc:docMk/>
            <pc:sldMk cId="1300903928" sldId="302"/>
            <ac:spMk id="41" creationId="{6F1BF92E-23CF-4BFE-9E1F-C359BACFA3C5}"/>
          </ac:spMkLst>
        </pc:spChg>
        <pc:spChg chg="add del">
          <ac:chgData name="Toth Robert" userId="eb375d233a9798d1" providerId="LiveId" clId="{A3441639-C2B0-496C-B378-35836A2150C4}" dt="2018-01-28T17:00:32.148" v="2032" actId="26606"/>
          <ac:spMkLst>
            <pc:docMk/>
            <pc:sldMk cId="1300903928" sldId="302"/>
            <ac:spMk id="42" creationId="{DFEF8384-2545-4ACD-9071-49DD1CFC4E99}"/>
          </ac:spMkLst>
        </pc:spChg>
        <pc:spChg chg="add del">
          <ac:chgData name="Toth Robert" userId="eb375d233a9798d1" providerId="LiveId" clId="{A3441639-C2B0-496C-B378-35836A2150C4}" dt="2018-01-28T17:00:32.148" v="2032" actId="26606"/>
          <ac:spMkLst>
            <pc:docMk/>
            <pc:sldMk cId="1300903928" sldId="302"/>
            <ac:spMk id="43" creationId="{F77DB8FA-61A7-4DE7-A777-6D258D172484}"/>
          </ac:spMkLst>
        </pc:spChg>
        <pc:spChg chg="add">
          <ac:chgData name="Toth Robert" userId="eb375d233a9798d1" providerId="LiveId" clId="{A3441639-C2B0-496C-B378-35836A2150C4}" dt="2018-01-28T17:00:32.163" v="2033" actId="26606"/>
          <ac:spMkLst>
            <pc:docMk/>
            <pc:sldMk cId="1300903928" sldId="302"/>
            <ac:spMk id="45" creationId="{B217C2AD-51B4-40CE-A71F-F5D3F846D97B}"/>
          </ac:spMkLst>
        </pc:spChg>
        <pc:spChg chg="add">
          <ac:chgData name="Toth Robert" userId="eb375d233a9798d1" providerId="LiveId" clId="{A3441639-C2B0-496C-B378-35836A2150C4}" dt="2018-01-28T17:00:32.163" v="2033" actId="26606"/>
          <ac:spMkLst>
            <pc:docMk/>
            <pc:sldMk cId="1300903928" sldId="302"/>
            <ac:spMk id="46" creationId="{6F1BF92E-23CF-4BFE-9E1F-C359BACFA3C5}"/>
          </ac:spMkLst>
        </pc:spChg>
        <pc:spChg chg="add">
          <ac:chgData name="Toth Robert" userId="eb375d233a9798d1" providerId="LiveId" clId="{A3441639-C2B0-496C-B378-35836A2150C4}" dt="2018-01-28T17:00:32.163" v="2033" actId="26606"/>
          <ac:spMkLst>
            <pc:docMk/>
            <pc:sldMk cId="1300903928" sldId="302"/>
            <ac:spMk id="47" creationId="{33DFEFC0-99B4-4D27-9168-1B2F659A34B5}"/>
          </ac:spMkLst>
        </pc:spChg>
        <pc:spChg chg="add">
          <ac:chgData name="Toth Robert" userId="eb375d233a9798d1" providerId="LiveId" clId="{A3441639-C2B0-496C-B378-35836A2150C4}" dt="2018-01-28T17:00:32.163" v="2033" actId="26606"/>
          <ac:spMkLst>
            <pc:docMk/>
            <pc:sldMk cId="1300903928" sldId="302"/>
            <ac:spMk id="48" creationId="{A2C20081-2005-4B05-BEA4-EB8D4C90A354}"/>
          </ac:spMkLst>
        </pc:spChg>
        <pc:picChg chg="add mod">
          <ac:chgData name="Toth Robert" userId="eb375d233a9798d1" providerId="LiveId" clId="{A3441639-C2B0-496C-B378-35836A2150C4}" dt="2018-01-28T17:00:32.163" v="2033" actId="26606"/>
          <ac:picMkLst>
            <pc:docMk/>
            <pc:sldMk cId="1300903928" sldId="302"/>
            <ac:picMk id="4" creationId="{6F54476D-ACDB-4232-A7FB-7D5CD7E2D46D}"/>
          </ac:picMkLst>
        </pc:picChg>
      </pc:sldChg>
      <pc:sldChg chg="modSp add del ord">
        <pc:chgData name="Toth Robert" userId="eb375d233a9798d1" providerId="LiveId" clId="{A3441639-C2B0-496C-B378-35836A2150C4}" dt="2018-01-28T20:25:01.583" v="4247" actId="20577"/>
        <pc:sldMkLst>
          <pc:docMk/>
          <pc:sldMk cId="43835047" sldId="303"/>
        </pc:sldMkLst>
        <pc:spChg chg="mod">
          <ac:chgData name="Toth Robert" userId="eb375d233a9798d1" providerId="LiveId" clId="{A3441639-C2B0-496C-B378-35836A2150C4}" dt="2018-01-28T17:05:15.356" v="2074" actId="20577"/>
          <ac:spMkLst>
            <pc:docMk/>
            <pc:sldMk cId="43835047" sldId="303"/>
            <ac:spMk id="2" creationId="{6860FCCB-1E70-46DE-978E-0001D7651AAA}"/>
          </ac:spMkLst>
        </pc:spChg>
        <pc:spChg chg="mod">
          <ac:chgData name="Toth Robert" userId="eb375d233a9798d1" providerId="LiveId" clId="{A3441639-C2B0-496C-B378-35836A2150C4}" dt="2018-01-28T20:25:01.583" v="4247" actId="20577"/>
          <ac:spMkLst>
            <pc:docMk/>
            <pc:sldMk cId="43835047" sldId="303"/>
            <ac:spMk id="3" creationId="{1EE236C2-ED0D-445D-AF76-4E802C8D1801}"/>
          </ac:spMkLst>
        </pc:spChg>
      </pc:sldChg>
      <pc:sldChg chg="modSp add">
        <pc:chgData name="Toth Robert" userId="eb375d233a9798d1" providerId="LiveId" clId="{A3441639-C2B0-496C-B378-35836A2150C4}" dt="2018-01-28T18:19:13.629" v="2831" actId="20577"/>
        <pc:sldMkLst>
          <pc:docMk/>
          <pc:sldMk cId="267090792" sldId="304"/>
        </pc:sldMkLst>
        <pc:spChg chg="mod">
          <ac:chgData name="Toth Robert" userId="eb375d233a9798d1" providerId="LiveId" clId="{A3441639-C2B0-496C-B378-35836A2150C4}" dt="2018-01-28T18:19:13.629" v="2831" actId="20577"/>
          <ac:spMkLst>
            <pc:docMk/>
            <pc:sldMk cId="267090792" sldId="304"/>
            <ac:spMk id="2" creationId="{6860FCCB-1E70-46DE-978E-0001D7651AAA}"/>
          </ac:spMkLst>
        </pc:spChg>
        <pc:spChg chg="mod">
          <ac:chgData name="Toth Robert" userId="eb375d233a9798d1" providerId="LiveId" clId="{A3441639-C2B0-496C-B378-35836A2150C4}" dt="2018-01-28T18:17:50.878" v="2603" actId="20577"/>
          <ac:spMkLst>
            <pc:docMk/>
            <pc:sldMk cId="267090792" sldId="304"/>
            <ac:spMk id="3" creationId="{1EE236C2-ED0D-445D-AF76-4E802C8D1801}"/>
          </ac:spMkLst>
        </pc:spChg>
      </pc:sldChg>
      <pc:sldChg chg="modSp add">
        <pc:chgData name="Toth Robert" userId="eb375d233a9798d1" providerId="LiveId" clId="{A3441639-C2B0-496C-B378-35836A2150C4}" dt="2018-01-28T19:36:48.361" v="3472" actId="20577"/>
        <pc:sldMkLst>
          <pc:docMk/>
          <pc:sldMk cId="26790852" sldId="305"/>
        </pc:sldMkLst>
        <pc:spChg chg="mod">
          <ac:chgData name="Toth Robert" userId="eb375d233a9798d1" providerId="LiveId" clId="{A3441639-C2B0-496C-B378-35836A2150C4}" dt="2018-01-28T19:36:48.361" v="3472" actId="20577"/>
          <ac:spMkLst>
            <pc:docMk/>
            <pc:sldMk cId="26790852" sldId="305"/>
            <ac:spMk id="3" creationId="{1EE236C2-ED0D-445D-AF76-4E802C8D1801}"/>
          </ac:spMkLst>
        </pc:spChg>
      </pc:sldChg>
      <pc:sldChg chg="modSp add">
        <pc:chgData name="Toth Robert" userId="eb375d233a9798d1" providerId="LiveId" clId="{A3441639-C2B0-496C-B378-35836A2150C4}" dt="2018-01-28T18:19:19.053" v="2843" actId="20577"/>
        <pc:sldMkLst>
          <pc:docMk/>
          <pc:sldMk cId="2070290103" sldId="306"/>
        </pc:sldMkLst>
        <pc:spChg chg="mod">
          <ac:chgData name="Toth Robert" userId="eb375d233a9798d1" providerId="LiveId" clId="{A3441639-C2B0-496C-B378-35836A2150C4}" dt="2018-01-28T18:19:19.053" v="2843" actId="20577"/>
          <ac:spMkLst>
            <pc:docMk/>
            <pc:sldMk cId="2070290103" sldId="306"/>
            <ac:spMk id="2" creationId="{6860FCCB-1E70-46DE-978E-0001D7651AAA}"/>
          </ac:spMkLst>
        </pc:spChg>
        <pc:spChg chg="mod">
          <ac:chgData name="Toth Robert" userId="eb375d233a9798d1" providerId="LiveId" clId="{A3441639-C2B0-496C-B378-35836A2150C4}" dt="2018-01-28T18:18:51.059" v="2804" actId="20577"/>
          <ac:spMkLst>
            <pc:docMk/>
            <pc:sldMk cId="2070290103" sldId="306"/>
            <ac:spMk id="3" creationId="{1EE236C2-ED0D-445D-AF76-4E802C8D1801}"/>
          </ac:spMkLst>
        </pc:spChg>
      </pc:sldChg>
      <pc:sldChg chg="modSp add del">
        <pc:chgData name="Toth Robert" userId="eb375d233a9798d1" providerId="LiveId" clId="{A3441639-C2B0-496C-B378-35836A2150C4}" dt="2018-01-28T19:40:22.132" v="3870" actId="2696"/>
        <pc:sldMkLst>
          <pc:docMk/>
          <pc:sldMk cId="2655714563" sldId="307"/>
        </pc:sldMkLst>
        <pc:spChg chg="mod">
          <ac:chgData name="Toth Robert" userId="eb375d233a9798d1" providerId="LiveId" clId="{A3441639-C2B0-496C-B378-35836A2150C4}" dt="2018-01-28T19:25:51.774" v="2957" actId="20577"/>
          <ac:spMkLst>
            <pc:docMk/>
            <pc:sldMk cId="2655714563" sldId="307"/>
            <ac:spMk id="2" creationId="{6860FCCB-1E70-46DE-978E-0001D7651AAA}"/>
          </ac:spMkLst>
        </pc:spChg>
        <pc:spChg chg="mod">
          <ac:chgData name="Toth Robert" userId="eb375d233a9798d1" providerId="LiveId" clId="{A3441639-C2B0-496C-B378-35836A2150C4}" dt="2018-01-28T19:26:47.277" v="3033" actId="20577"/>
          <ac:spMkLst>
            <pc:docMk/>
            <pc:sldMk cId="2655714563" sldId="307"/>
            <ac:spMk id="3" creationId="{1EE236C2-ED0D-445D-AF76-4E802C8D1801}"/>
          </ac:spMkLst>
        </pc:spChg>
      </pc:sldChg>
      <pc:sldChg chg="addSp delSp modSp add">
        <pc:chgData name="Toth Robert" userId="eb375d233a9798d1" providerId="LiveId" clId="{A3441639-C2B0-496C-B378-35836A2150C4}" dt="2018-01-28T19:30:35.739" v="3061" actId="108"/>
        <pc:sldMkLst>
          <pc:docMk/>
          <pc:sldMk cId="2565487675" sldId="308"/>
        </pc:sldMkLst>
        <pc:spChg chg="del">
          <ac:chgData name="Toth Robert" userId="eb375d233a9798d1" providerId="LiveId" clId="{A3441639-C2B0-496C-B378-35836A2150C4}" dt="2018-01-28T19:29:13.279" v="3042" actId="478"/>
          <ac:spMkLst>
            <pc:docMk/>
            <pc:sldMk cId="2565487675" sldId="308"/>
            <ac:spMk id="2" creationId="{31E93175-20FA-475F-A658-DD4CCADA91DE}"/>
          </ac:spMkLst>
        </pc:spChg>
        <pc:spChg chg="del">
          <ac:chgData name="Toth Robert" userId="eb375d233a9798d1" providerId="LiveId" clId="{A3441639-C2B0-496C-B378-35836A2150C4}" dt="2018-01-28T19:29:10.772" v="3041" actId="478"/>
          <ac:spMkLst>
            <pc:docMk/>
            <pc:sldMk cId="2565487675" sldId="308"/>
            <ac:spMk id="3" creationId="{63BEDAA2-E6D7-4C81-AEE4-EE55EBCABD0C}"/>
          </ac:spMkLst>
        </pc:spChg>
        <pc:spChg chg="add mod">
          <ac:chgData name="Toth Robert" userId="eb375d233a9798d1" providerId="LiveId" clId="{A3441639-C2B0-496C-B378-35836A2150C4}" dt="2018-01-28T19:30:16.418" v="3052" actId="108"/>
          <ac:spMkLst>
            <pc:docMk/>
            <pc:sldMk cId="2565487675" sldId="308"/>
            <ac:spMk id="4" creationId="{3C875DFF-7741-4CFD-9F6B-93F83D695F91}"/>
          </ac:spMkLst>
        </pc:spChg>
        <pc:spChg chg="add mod">
          <ac:chgData name="Toth Robert" userId="eb375d233a9798d1" providerId="LiveId" clId="{A3441639-C2B0-496C-B378-35836A2150C4}" dt="2018-01-28T19:30:26.843" v="3059" actId="108"/>
          <ac:spMkLst>
            <pc:docMk/>
            <pc:sldMk cId="2565487675" sldId="308"/>
            <ac:spMk id="5" creationId="{FCB8EE7D-F9E0-4CF3-BA9C-E1C4654700F8}"/>
          </ac:spMkLst>
        </pc:spChg>
        <pc:spChg chg="add mod">
          <ac:chgData name="Toth Robert" userId="eb375d233a9798d1" providerId="LiveId" clId="{A3441639-C2B0-496C-B378-35836A2150C4}" dt="2018-01-28T19:30:35.739" v="3061" actId="108"/>
          <ac:spMkLst>
            <pc:docMk/>
            <pc:sldMk cId="2565487675" sldId="308"/>
            <ac:spMk id="6" creationId="{6B12B26A-73B4-46E1-9BA5-956A637EB70B}"/>
          </ac:spMkLst>
        </pc:spChg>
      </pc:sldChg>
      <pc:sldChg chg="modSp add">
        <pc:chgData name="Toth Robert" userId="eb375d233a9798d1" providerId="LiveId" clId="{A3441639-C2B0-496C-B378-35836A2150C4}" dt="2018-01-28T19:40:06.313" v="3869" actId="20577"/>
        <pc:sldMkLst>
          <pc:docMk/>
          <pc:sldMk cId="436094670" sldId="309"/>
        </pc:sldMkLst>
        <pc:spChg chg="mod">
          <ac:chgData name="Toth Robert" userId="eb375d233a9798d1" providerId="LiveId" clId="{A3441639-C2B0-496C-B378-35836A2150C4}" dt="2018-01-28T19:37:53.238" v="3497" actId="20577"/>
          <ac:spMkLst>
            <pc:docMk/>
            <pc:sldMk cId="436094670" sldId="309"/>
            <ac:spMk id="2" creationId="{6860FCCB-1E70-46DE-978E-0001D7651AAA}"/>
          </ac:spMkLst>
        </pc:spChg>
        <pc:spChg chg="mod">
          <ac:chgData name="Toth Robert" userId="eb375d233a9798d1" providerId="LiveId" clId="{A3441639-C2B0-496C-B378-35836A2150C4}" dt="2018-01-28T19:40:06.313" v="3869" actId="20577"/>
          <ac:spMkLst>
            <pc:docMk/>
            <pc:sldMk cId="436094670" sldId="309"/>
            <ac:spMk id="3" creationId="{1EE236C2-ED0D-445D-AF76-4E802C8D1801}"/>
          </ac:spMkLst>
        </pc:spChg>
      </pc:sldChg>
      <pc:sldChg chg="modSp add">
        <pc:chgData name="Toth Robert" userId="eb375d233a9798d1" providerId="LiveId" clId="{A3441639-C2B0-496C-B378-35836A2150C4}" dt="2018-01-28T19:41:26.877" v="3964" actId="12"/>
        <pc:sldMkLst>
          <pc:docMk/>
          <pc:sldMk cId="2853541282" sldId="310"/>
        </pc:sldMkLst>
        <pc:spChg chg="mod">
          <ac:chgData name="Toth Robert" userId="eb375d233a9798d1" providerId="LiveId" clId="{A3441639-C2B0-496C-B378-35836A2150C4}" dt="2018-01-28T19:41:19.555" v="3958" actId="20577"/>
          <ac:spMkLst>
            <pc:docMk/>
            <pc:sldMk cId="2853541282" sldId="310"/>
            <ac:spMk id="2" creationId="{6860FCCB-1E70-46DE-978E-0001D7651AAA}"/>
          </ac:spMkLst>
        </pc:spChg>
        <pc:spChg chg="mod">
          <ac:chgData name="Toth Robert" userId="eb375d233a9798d1" providerId="LiveId" clId="{A3441639-C2B0-496C-B378-35836A2150C4}" dt="2018-01-28T19:41:26.877" v="3964" actId="12"/>
          <ac:spMkLst>
            <pc:docMk/>
            <pc:sldMk cId="2853541282" sldId="310"/>
            <ac:spMk id="3" creationId="{1EE236C2-ED0D-445D-AF76-4E802C8D180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DEC1B6-3884-43A7-904B-FD18268E0A69}" type="datetimeFigureOut">
              <a:rPr lang="en-GB" smtClean="0"/>
              <a:t>05/03/2019</a:t>
            </a:fld>
            <a:endParaRPr lang="en-GB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52A225-9F8A-4F84-B84E-F3A7639338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142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52A225-9F8A-4F84-B84E-F3A7639338B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37354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52A225-9F8A-4F84-B84E-F3A7639338BC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40187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52A225-9F8A-4F84-B84E-F3A7639338BC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19420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52A225-9F8A-4F84-B84E-F3A7639338BC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67701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52A225-9F8A-4F84-B84E-F3A7639338BC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74200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52A225-9F8A-4F84-B84E-F3A7639338BC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13486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52A225-9F8A-4F84-B84E-F3A7639338BC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34740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/>
              <a:t>IP címek CPU </a:t>
            </a:r>
            <a:r>
              <a:rPr lang="hu-HU" dirty="0"/>
              <a:t>helyett</a:t>
            </a:r>
            <a:endParaRPr lang="en-GB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52A225-9F8A-4F84-B84E-F3A7639338BC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81726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/>
              <a:t>IP címek CPU </a:t>
            </a:r>
            <a:r>
              <a:rPr lang="hu-HU" dirty="0"/>
              <a:t>helyett</a:t>
            </a:r>
            <a:endParaRPr lang="en-GB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52A225-9F8A-4F84-B84E-F3A7639338BC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09507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52A225-9F8A-4F84-B84E-F3A7639338BC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01177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Azonos </a:t>
            </a:r>
            <a:r>
              <a:rPr lang="hu-HU" dirty="0" err="1"/>
              <a:t>hosszúságúk</a:t>
            </a:r>
            <a:r>
              <a:rPr lang="hu-HU" dirty="0"/>
              <a:t> esete</a:t>
            </a:r>
          </a:p>
          <a:p>
            <a:endParaRPr lang="en-GB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52A225-9F8A-4F84-B84E-F3A7639338BC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514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3/5/2019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3/5/2019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3/5/2019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3/5/2019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3/5/2019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sun.com/951201/feature1/photos/diffie.50R.gif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.jpeg"/><Relationship Id="rId4" Type="http://schemas.openxmlformats.org/officeDocument/2006/relationships/hyperlink" Target="http://www.marconifoundation.org/images/fellows/hellman.jpg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>
            <a:extLst>
              <a:ext uri="{FF2B5EF4-FFF2-40B4-BE49-F238E27FC236}">
                <a16:creationId xmlns:a16="http://schemas.microsoft.com/office/drawing/2014/main" xmlns="" id="{3C875DFF-7741-4CFD-9F6B-93F83D695F91}"/>
              </a:ext>
            </a:extLst>
          </p:cNvPr>
          <p:cNvSpPr txBox="1">
            <a:spLocks/>
          </p:cNvSpPr>
          <p:nvPr/>
        </p:nvSpPr>
        <p:spPr>
          <a:xfrm>
            <a:off x="283464" y="320634"/>
            <a:ext cx="11634216" cy="270120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u-HU" sz="7200" dirty="0" err="1" smtClean="0"/>
              <a:t>Production</a:t>
            </a:r>
            <a:r>
              <a:rPr lang="hu-HU" sz="7200" dirty="0" smtClean="0"/>
              <a:t> and </a:t>
            </a:r>
            <a:r>
              <a:rPr lang="hu-HU" sz="7200" dirty="0" err="1" smtClean="0"/>
              <a:t>usage</a:t>
            </a:r>
            <a:r>
              <a:rPr lang="hu-HU" sz="7200" dirty="0" smtClean="0"/>
              <a:t> of </a:t>
            </a:r>
            <a:r>
              <a:rPr lang="hu-HU" sz="7200" dirty="0" err="1" smtClean="0"/>
              <a:t>Cryptocurrencies</a:t>
            </a:r>
            <a:endParaRPr lang="en-GB" sz="7200" dirty="0"/>
          </a:p>
        </p:txBody>
      </p:sp>
      <p:sp>
        <p:nvSpPr>
          <p:cNvPr id="5" name="Alcím 2">
            <a:extLst>
              <a:ext uri="{FF2B5EF4-FFF2-40B4-BE49-F238E27FC236}">
                <a16:creationId xmlns:a16="http://schemas.microsoft.com/office/drawing/2014/main" xmlns="" id="{FCB8EE7D-F9E0-4CF3-BA9C-E1C4654700F8}"/>
              </a:ext>
            </a:extLst>
          </p:cNvPr>
          <p:cNvSpPr txBox="1">
            <a:spLocks/>
          </p:cNvSpPr>
          <p:nvPr/>
        </p:nvSpPr>
        <p:spPr>
          <a:xfrm>
            <a:off x="1190171" y="3342470"/>
            <a:ext cx="9376229" cy="12295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u-HU" b="1" cap="all" spc="400" dirty="0">
                <a:solidFill>
                  <a:schemeClr val="tx2"/>
                </a:solidFill>
              </a:rPr>
              <a:t>Attila </a:t>
            </a:r>
            <a:r>
              <a:rPr lang="hu-HU" b="1" cap="all" spc="400" dirty="0" smtClean="0">
                <a:solidFill>
                  <a:schemeClr val="tx2"/>
                </a:solidFill>
              </a:rPr>
              <a:t>Pethő and </a:t>
            </a:r>
            <a:r>
              <a:rPr lang="hu-HU" b="1" cap="all" spc="400" dirty="0">
                <a:solidFill>
                  <a:schemeClr val="tx2"/>
                </a:solidFill>
              </a:rPr>
              <a:t>Róbert Tóth, </a:t>
            </a:r>
            <a:r>
              <a:rPr lang="hu-HU" b="1" cap="all" spc="400" dirty="0" err="1">
                <a:solidFill>
                  <a:schemeClr val="tx2"/>
                </a:solidFill>
              </a:rPr>
              <a:t>MSc</a:t>
            </a:r>
            <a:r>
              <a:rPr lang="hu-HU" b="1" cap="all" spc="400" dirty="0">
                <a:solidFill>
                  <a:schemeClr val="tx2"/>
                </a:solidFill>
              </a:rPr>
              <a:t> </a:t>
            </a:r>
            <a:r>
              <a:rPr lang="hu-HU" b="1" cap="all" spc="400" dirty="0" err="1">
                <a:solidFill>
                  <a:schemeClr val="tx2"/>
                </a:solidFill>
              </a:rPr>
              <a:t>student</a:t>
            </a:r>
            <a:r>
              <a:rPr lang="hu-HU" b="1" cap="all" spc="400" dirty="0" smtClean="0">
                <a:solidFill>
                  <a:schemeClr val="tx2"/>
                </a:solidFill>
              </a:rPr>
              <a:t> University of Debrecen</a:t>
            </a:r>
          </a:p>
          <a:p>
            <a:pPr marL="0" indent="0" algn="ctr">
              <a:buNone/>
            </a:pPr>
            <a:endParaRPr lang="en-GB" sz="1700" b="1" cap="all" spc="400" dirty="0">
              <a:solidFill>
                <a:schemeClr val="tx2"/>
              </a:solidFill>
            </a:endParaRP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xmlns="" id="{6B12B26A-73B4-46E1-9BA5-956A637EB70B}"/>
              </a:ext>
            </a:extLst>
          </p:cNvPr>
          <p:cNvSpPr txBox="1"/>
          <p:nvPr/>
        </p:nvSpPr>
        <p:spPr>
          <a:xfrm>
            <a:off x="3641062" y="4892634"/>
            <a:ext cx="5285224" cy="1659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</a:pPr>
            <a:r>
              <a:rPr lang="hu-HU" sz="1700" b="1" cap="all" spc="400" dirty="0" smtClean="0">
                <a:solidFill>
                  <a:schemeClr val="tx2"/>
                </a:solidFill>
              </a:rPr>
              <a:t>Tanszéki értekezlet, Debrecen, 2019.03.06</a:t>
            </a:r>
            <a:r>
              <a:rPr lang="hu-HU" sz="1700" b="1" cap="all" spc="400" dirty="0" smtClean="0">
                <a:solidFill>
                  <a:schemeClr val="tx2"/>
                </a:solidFill>
              </a:rPr>
              <a:t>.</a:t>
            </a:r>
          </a:p>
          <a:p>
            <a:pPr algn="ctr" defTabSz="914400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</a:pPr>
            <a:r>
              <a:rPr lang="hu-HU" sz="1600" dirty="0" err="1"/>
              <a:t>Florian</a:t>
            </a:r>
            <a:r>
              <a:rPr lang="hu-HU" sz="1600" dirty="0"/>
              <a:t> </a:t>
            </a:r>
            <a:r>
              <a:rPr lang="hu-HU" sz="1600" dirty="0" err="1" smtClean="0"/>
              <a:t>Tschorsch</a:t>
            </a:r>
            <a:r>
              <a:rPr lang="hu-HU" sz="1600" dirty="0"/>
              <a:t> </a:t>
            </a:r>
            <a:r>
              <a:rPr lang="hu-HU" sz="1600" dirty="0" smtClean="0"/>
              <a:t>and </a:t>
            </a:r>
            <a:r>
              <a:rPr lang="hu-HU" sz="1600" dirty="0" err="1" smtClean="0"/>
              <a:t>Björn</a:t>
            </a:r>
            <a:r>
              <a:rPr lang="hu-HU" sz="1600" dirty="0" smtClean="0"/>
              <a:t> </a:t>
            </a:r>
            <a:r>
              <a:rPr lang="hu-HU" sz="1600" dirty="0" err="1" smtClean="0"/>
              <a:t>Scheuermann</a:t>
            </a:r>
            <a:r>
              <a:rPr lang="hu-HU" sz="1600" dirty="0" smtClean="0"/>
              <a:t>, </a:t>
            </a:r>
          </a:p>
          <a:p>
            <a:pPr algn="ctr" defTabSz="914400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</a:pPr>
            <a:r>
              <a:rPr lang="hu-HU" sz="1600" dirty="0" err="1" smtClean="0"/>
              <a:t>Bitcoin</a:t>
            </a:r>
            <a:r>
              <a:rPr lang="hu-HU" sz="1600" dirty="0" smtClean="0"/>
              <a:t> </a:t>
            </a:r>
            <a:r>
              <a:rPr lang="hu-HU" sz="1600" dirty="0"/>
              <a:t>and </a:t>
            </a:r>
            <a:r>
              <a:rPr lang="hu-HU" sz="1600" dirty="0" err="1" smtClean="0"/>
              <a:t>Beyond</a:t>
            </a:r>
            <a:r>
              <a:rPr lang="hu-HU" sz="1600" dirty="0" smtClean="0"/>
              <a:t>:  </a:t>
            </a:r>
            <a:r>
              <a:rPr lang="en-US" sz="1600" dirty="0" smtClean="0"/>
              <a:t>A </a:t>
            </a:r>
            <a:r>
              <a:rPr lang="en-US" sz="1600" dirty="0"/>
              <a:t>Technical Survey on Decentralized Digital </a:t>
            </a:r>
            <a:r>
              <a:rPr lang="en-US" sz="1600" dirty="0" smtClean="0"/>
              <a:t>Currencies</a:t>
            </a:r>
            <a:r>
              <a:rPr lang="hu-HU" sz="1600" dirty="0" smtClean="0"/>
              <a:t>, </a:t>
            </a:r>
            <a:r>
              <a:rPr lang="hu-HU" sz="1600" smtClean="0"/>
              <a:t>2015 felhasználásával.</a:t>
            </a:r>
            <a:endParaRPr lang="en-GB" sz="1700" b="1" cap="all" spc="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487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Transferring a </a:t>
            </a:r>
            <a:r>
              <a:rPr lang="en-US" dirty="0" smtClean="0"/>
              <a:t>coin</a:t>
            </a:r>
            <a:r>
              <a:rPr lang="hu-HU" dirty="0" smtClean="0"/>
              <a:t> </a:t>
            </a:r>
            <a:r>
              <a:rPr lang="hu-HU" dirty="0" err="1" smtClean="0"/>
              <a:t>through</a:t>
            </a:r>
            <a:r>
              <a:rPr lang="hu-HU" dirty="0" smtClean="0"/>
              <a:t> a bank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u-HU" sz="3200" dirty="0" smtClean="0"/>
              <a:t>Kriszta </a:t>
            </a:r>
            <a:r>
              <a:rPr lang="en-US" sz="3200" dirty="0" smtClean="0"/>
              <a:t>sign</a:t>
            </a:r>
            <a:r>
              <a:rPr lang="hu-HU" sz="3200" dirty="0" smtClean="0"/>
              <a:t>s</a:t>
            </a:r>
            <a:r>
              <a:rPr lang="en-US" sz="3200" dirty="0" smtClean="0"/>
              <a:t> and</a:t>
            </a:r>
            <a:r>
              <a:rPr lang="hu-HU" sz="3200" dirty="0" smtClean="0"/>
              <a:t> </a:t>
            </a:r>
            <a:r>
              <a:rPr lang="en-US" sz="3200" dirty="0" err="1" smtClean="0"/>
              <a:t>anounc</a:t>
            </a:r>
            <a:r>
              <a:rPr lang="hu-HU" sz="3200" dirty="0" smtClean="0"/>
              <a:t>es</a:t>
            </a:r>
            <a:r>
              <a:rPr lang="en-US" sz="3200" dirty="0" smtClean="0"/>
              <a:t> </a:t>
            </a:r>
            <a:r>
              <a:rPr lang="en-US" sz="3200" dirty="0"/>
              <a:t>a transaction of the following form: “I </a:t>
            </a:r>
            <a:r>
              <a:rPr lang="hu-HU" sz="3200" dirty="0" smtClean="0"/>
              <a:t>t</a:t>
            </a:r>
            <a:r>
              <a:rPr lang="en-US" sz="3200" dirty="0" err="1" smtClean="0"/>
              <a:t>ransfer</a:t>
            </a:r>
            <a:r>
              <a:rPr lang="hu-HU" sz="3200" dirty="0" smtClean="0"/>
              <a:t> </a:t>
            </a:r>
            <a:r>
              <a:rPr lang="en-US" sz="3200" dirty="0" smtClean="0"/>
              <a:t>coin </a:t>
            </a:r>
            <a:r>
              <a:rPr lang="en-US" sz="3200" dirty="0"/>
              <a:t>#1210 to </a:t>
            </a:r>
            <a:r>
              <a:rPr lang="hu-HU" sz="3200" dirty="0" smtClean="0"/>
              <a:t>Aladár</a:t>
            </a:r>
            <a:r>
              <a:rPr lang="en-US" sz="3200" dirty="0" smtClean="0"/>
              <a:t>”. </a:t>
            </a:r>
            <a:endParaRPr lang="hu-HU" sz="3200" dirty="0" smtClean="0"/>
          </a:p>
          <a:p>
            <a:r>
              <a:rPr lang="hu-HU" sz="3200" dirty="0"/>
              <a:t>Aladár </a:t>
            </a:r>
            <a:r>
              <a:rPr lang="en-US" sz="3200" dirty="0" smtClean="0"/>
              <a:t>verifies </a:t>
            </a:r>
            <a:r>
              <a:rPr lang="en-US" sz="3200" dirty="0"/>
              <a:t>the ownership of </a:t>
            </a:r>
            <a:r>
              <a:rPr lang="en-US" sz="3200" dirty="0" smtClean="0"/>
              <a:t>coin</a:t>
            </a:r>
            <a:r>
              <a:rPr lang="hu-HU" sz="3200" dirty="0" smtClean="0"/>
              <a:t> </a:t>
            </a:r>
            <a:r>
              <a:rPr lang="en-US" sz="3200" dirty="0" smtClean="0"/>
              <a:t>#</a:t>
            </a:r>
            <a:r>
              <a:rPr lang="en-US" sz="3200" dirty="0"/>
              <a:t>1210 by consulting the bank. </a:t>
            </a:r>
            <a:endParaRPr lang="hu-HU" sz="3200" dirty="0" smtClean="0"/>
          </a:p>
          <a:p>
            <a:r>
              <a:rPr lang="en-US" sz="3200" dirty="0" smtClean="0"/>
              <a:t>If </a:t>
            </a:r>
            <a:r>
              <a:rPr lang="en-US" sz="3200" dirty="0"/>
              <a:t>the transaction is valid </a:t>
            </a:r>
            <a:r>
              <a:rPr lang="en-US" sz="3200" dirty="0" smtClean="0"/>
              <a:t>and</a:t>
            </a:r>
            <a:r>
              <a:rPr lang="hu-HU" sz="3200" dirty="0" smtClean="0"/>
              <a:t> </a:t>
            </a:r>
            <a:r>
              <a:rPr lang="hu-HU" sz="3200" dirty="0"/>
              <a:t>Aladár </a:t>
            </a:r>
            <a:r>
              <a:rPr lang="en-US" sz="3200" dirty="0" smtClean="0"/>
              <a:t>accepts </a:t>
            </a:r>
            <a:r>
              <a:rPr lang="en-US" sz="3200" dirty="0"/>
              <a:t>the transaction, the bank updates its ledger. </a:t>
            </a:r>
            <a:endParaRPr lang="hu-HU" sz="3200" dirty="0" smtClean="0"/>
          </a:p>
          <a:p>
            <a:r>
              <a:rPr lang="en-US" sz="3200" dirty="0" smtClean="0"/>
              <a:t>In</a:t>
            </a:r>
            <a:r>
              <a:rPr lang="hu-HU" sz="3200" dirty="0" smtClean="0"/>
              <a:t> </a:t>
            </a:r>
            <a:r>
              <a:rPr lang="en-US" sz="3200" dirty="0" smtClean="0"/>
              <a:t>this </a:t>
            </a:r>
            <a:r>
              <a:rPr lang="en-US" sz="3200" dirty="0"/>
              <a:t>moment the owner of the coin changes from </a:t>
            </a:r>
            <a:r>
              <a:rPr lang="hu-HU" sz="3200" dirty="0"/>
              <a:t>Kriszta </a:t>
            </a:r>
            <a:r>
              <a:rPr lang="en-US" sz="3200" dirty="0" smtClean="0"/>
              <a:t>to</a:t>
            </a:r>
            <a:r>
              <a:rPr lang="hu-HU" sz="3200" dirty="0" smtClean="0"/>
              <a:t> Aladár.</a:t>
            </a:r>
            <a:endParaRPr lang="en-US" sz="3200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32758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xmlns="" id="{89868916-58B2-48F0-B6C8-D995E89772D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Képtalálat a következőre: „bitcoin”">
            <a:extLst>
              <a:ext uri="{FF2B5EF4-FFF2-40B4-BE49-F238E27FC236}">
                <a16:creationId xmlns:a16="http://schemas.microsoft.com/office/drawing/2014/main" xmlns="" id="{F97DB4C9-E4A8-4095-856F-008740EF4C2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22" r="20544"/>
          <a:stretch/>
        </p:blipFill>
        <p:spPr bwMode="auto">
          <a:xfrm>
            <a:off x="8565266" y="362381"/>
            <a:ext cx="3626733" cy="6495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Freeform 13" title="left scallop inline">
            <a:extLst>
              <a:ext uri="{FF2B5EF4-FFF2-40B4-BE49-F238E27FC236}">
                <a16:creationId xmlns:a16="http://schemas.microsoft.com/office/drawing/2014/main" xmlns="" id="{BB82496C-9AD4-4916-BAB7-FF3CC04BF62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 flipH="1">
            <a:off x="0" y="0"/>
            <a:ext cx="9807836" cy="6858000"/>
          </a:xfrm>
          <a:custGeom>
            <a:avLst/>
            <a:gdLst>
              <a:gd name="connsiteX0" fmla="*/ 9807836 w 9807836"/>
              <a:gd name="connsiteY0" fmla="*/ 0 h 6858000"/>
              <a:gd name="connsiteX1" fmla="*/ 0 w 9807836"/>
              <a:gd name="connsiteY1" fmla="*/ 0 h 6858000"/>
              <a:gd name="connsiteX2" fmla="*/ 26987 w 9807836"/>
              <a:gd name="connsiteY2" fmla="*/ 87312 h 6858000"/>
              <a:gd name="connsiteX3" fmla="*/ 52387 w 9807836"/>
              <a:gd name="connsiteY3" fmla="*/ 174625 h 6858000"/>
              <a:gd name="connsiteX4" fmla="*/ 77787 w 9807836"/>
              <a:gd name="connsiteY4" fmla="*/ 263525 h 6858000"/>
              <a:gd name="connsiteX5" fmla="*/ 100012 w 9807836"/>
              <a:gd name="connsiteY5" fmla="*/ 354012 h 6858000"/>
              <a:gd name="connsiteX6" fmla="*/ 127000 w 9807836"/>
              <a:gd name="connsiteY6" fmla="*/ 441325 h 6858000"/>
              <a:gd name="connsiteX7" fmla="*/ 155575 w 9807836"/>
              <a:gd name="connsiteY7" fmla="*/ 525462 h 6858000"/>
              <a:gd name="connsiteX8" fmla="*/ 192087 w 9807836"/>
              <a:gd name="connsiteY8" fmla="*/ 604837 h 6858000"/>
              <a:gd name="connsiteX9" fmla="*/ 234950 w 9807836"/>
              <a:gd name="connsiteY9" fmla="*/ 677862 h 6858000"/>
              <a:gd name="connsiteX10" fmla="*/ 282575 w 9807836"/>
              <a:gd name="connsiteY10" fmla="*/ 739775 h 6858000"/>
              <a:gd name="connsiteX11" fmla="*/ 334962 w 9807836"/>
              <a:gd name="connsiteY11" fmla="*/ 798512 h 6858000"/>
              <a:gd name="connsiteX12" fmla="*/ 395287 w 9807836"/>
              <a:gd name="connsiteY12" fmla="*/ 852487 h 6858000"/>
              <a:gd name="connsiteX13" fmla="*/ 458787 w 9807836"/>
              <a:gd name="connsiteY13" fmla="*/ 906462 h 6858000"/>
              <a:gd name="connsiteX14" fmla="*/ 525462 w 9807836"/>
              <a:gd name="connsiteY14" fmla="*/ 957262 h 6858000"/>
              <a:gd name="connsiteX15" fmla="*/ 592137 w 9807836"/>
              <a:gd name="connsiteY15" fmla="*/ 1008062 h 6858000"/>
              <a:gd name="connsiteX16" fmla="*/ 660400 w 9807836"/>
              <a:gd name="connsiteY16" fmla="*/ 1060450 h 6858000"/>
              <a:gd name="connsiteX17" fmla="*/ 725487 w 9807836"/>
              <a:gd name="connsiteY17" fmla="*/ 1111250 h 6858000"/>
              <a:gd name="connsiteX18" fmla="*/ 787400 w 9807836"/>
              <a:gd name="connsiteY18" fmla="*/ 1165225 h 6858000"/>
              <a:gd name="connsiteX19" fmla="*/ 844550 w 9807836"/>
              <a:gd name="connsiteY19" fmla="*/ 1223962 h 6858000"/>
              <a:gd name="connsiteX20" fmla="*/ 896937 w 9807836"/>
              <a:gd name="connsiteY20" fmla="*/ 1282700 h 6858000"/>
              <a:gd name="connsiteX21" fmla="*/ 939800 w 9807836"/>
              <a:gd name="connsiteY21" fmla="*/ 1346200 h 6858000"/>
              <a:gd name="connsiteX22" fmla="*/ 976312 w 9807836"/>
              <a:gd name="connsiteY22" fmla="*/ 1417637 h 6858000"/>
              <a:gd name="connsiteX23" fmla="*/ 998537 w 9807836"/>
              <a:gd name="connsiteY23" fmla="*/ 1487487 h 6858000"/>
              <a:gd name="connsiteX24" fmla="*/ 1012825 w 9807836"/>
              <a:gd name="connsiteY24" fmla="*/ 1565275 h 6858000"/>
              <a:gd name="connsiteX25" fmla="*/ 1019175 w 9807836"/>
              <a:gd name="connsiteY25" fmla="*/ 1641475 h 6858000"/>
              <a:gd name="connsiteX26" fmla="*/ 1017587 w 9807836"/>
              <a:gd name="connsiteY26" fmla="*/ 1722437 h 6858000"/>
              <a:gd name="connsiteX27" fmla="*/ 1011237 w 9807836"/>
              <a:gd name="connsiteY27" fmla="*/ 1803400 h 6858000"/>
              <a:gd name="connsiteX28" fmla="*/ 1003300 w 9807836"/>
              <a:gd name="connsiteY28" fmla="*/ 1887537 h 6858000"/>
              <a:gd name="connsiteX29" fmla="*/ 992187 w 9807836"/>
              <a:gd name="connsiteY29" fmla="*/ 1971675 h 6858000"/>
              <a:gd name="connsiteX30" fmla="*/ 979487 w 9807836"/>
              <a:gd name="connsiteY30" fmla="*/ 2055812 h 6858000"/>
              <a:gd name="connsiteX31" fmla="*/ 969962 w 9807836"/>
              <a:gd name="connsiteY31" fmla="*/ 2139950 h 6858000"/>
              <a:gd name="connsiteX32" fmla="*/ 963612 w 9807836"/>
              <a:gd name="connsiteY32" fmla="*/ 2224087 h 6858000"/>
              <a:gd name="connsiteX33" fmla="*/ 958850 w 9807836"/>
              <a:gd name="connsiteY33" fmla="*/ 2305050 h 6858000"/>
              <a:gd name="connsiteX34" fmla="*/ 963612 w 9807836"/>
              <a:gd name="connsiteY34" fmla="*/ 2384425 h 6858000"/>
              <a:gd name="connsiteX35" fmla="*/ 973137 w 9807836"/>
              <a:gd name="connsiteY35" fmla="*/ 2462212 h 6858000"/>
              <a:gd name="connsiteX36" fmla="*/ 993775 w 9807836"/>
              <a:gd name="connsiteY36" fmla="*/ 2543175 h 6858000"/>
              <a:gd name="connsiteX37" fmla="*/ 1025525 w 9807836"/>
              <a:gd name="connsiteY37" fmla="*/ 2622550 h 6858000"/>
              <a:gd name="connsiteX38" fmla="*/ 1063625 w 9807836"/>
              <a:gd name="connsiteY38" fmla="*/ 2701925 h 6858000"/>
              <a:gd name="connsiteX39" fmla="*/ 1106487 w 9807836"/>
              <a:gd name="connsiteY39" fmla="*/ 2781300 h 6858000"/>
              <a:gd name="connsiteX40" fmla="*/ 1150937 w 9807836"/>
              <a:gd name="connsiteY40" fmla="*/ 2859087 h 6858000"/>
              <a:gd name="connsiteX41" fmla="*/ 1198562 w 9807836"/>
              <a:gd name="connsiteY41" fmla="*/ 2938462 h 6858000"/>
              <a:gd name="connsiteX42" fmla="*/ 1241425 w 9807836"/>
              <a:gd name="connsiteY42" fmla="*/ 3017837 h 6858000"/>
              <a:gd name="connsiteX43" fmla="*/ 1284288 w 9807836"/>
              <a:gd name="connsiteY43" fmla="*/ 3098800 h 6858000"/>
              <a:gd name="connsiteX44" fmla="*/ 1320800 w 9807836"/>
              <a:gd name="connsiteY44" fmla="*/ 3179762 h 6858000"/>
              <a:gd name="connsiteX45" fmla="*/ 1349375 w 9807836"/>
              <a:gd name="connsiteY45" fmla="*/ 3260725 h 6858000"/>
              <a:gd name="connsiteX46" fmla="*/ 1365250 w 9807836"/>
              <a:gd name="connsiteY46" fmla="*/ 3343275 h 6858000"/>
              <a:gd name="connsiteX47" fmla="*/ 1374775 w 9807836"/>
              <a:gd name="connsiteY47" fmla="*/ 3429000 h 6858000"/>
              <a:gd name="connsiteX48" fmla="*/ 1365250 w 9807836"/>
              <a:gd name="connsiteY48" fmla="*/ 3514725 h 6858000"/>
              <a:gd name="connsiteX49" fmla="*/ 1349375 w 9807836"/>
              <a:gd name="connsiteY49" fmla="*/ 3597275 h 6858000"/>
              <a:gd name="connsiteX50" fmla="*/ 1320800 w 9807836"/>
              <a:gd name="connsiteY50" fmla="*/ 3678237 h 6858000"/>
              <a:gd name="connsiteX51" fmla="*/ 1284288 w 9807836"/>
              <a:gd name="connsiteY51" fmla="*/ 3759200 h 6858000"/>
              <a:gd name="connsiteX52" fmla="*/ 1241425 w 9807836"/>
              <a:gd name="connsiteY52" fmla="*/ 3840162 h 6858000"/>
              <a:gd name="connsiteX53" fmla="*/ 1198562 w 9807836"/>
              <a:gd name="connsiteY53" fmla="*/ 3919537 h 6858000"/>
              <a:gd name="connsiteX54" fmla="*/ 1150937 w 9807836"/>
              <a:gd name="connsiteY54" fmla="*/ 3998912 h 6858000"/>
              <a:gd name="connsiteX55" fmla="*/ 1106487 w 9807836"/>
              <a:gd name="connsiteY55" fmla="*/ 4076700 h 6858000"/>
              <a:gd name="connsiteX56" fmla="*/ 1063625 w 9807836"/>
              <a:gd name="connsiteY56" fmla="*/ 4156075 h 6858000"/>
              <a:gd name="connsiteX57" fmla="*/ 1025525 w 9807836"/>
              <a:gd name="connsiteY57" fmla="*/ 4235450 h 6858000"/>
              <a:gd name="connsiteX58" fmla="*/ 993775 w 9807836"/>
              <a:gd name="connsiteY58" fmla="*/ 4314825 h 6858000"/>
              <a:gd name="connsiteX59" fmla="*/ 973137 w 9807836"/>
              <a:gd name="connsiteY59" fmla="*/ 4395787 h 6858000"/>
              <a:gd name="connsiteX60" fmla="*/ 963612 w 9807836"/>
              <a:gd name="connsiteY60" fmla="*/ 4473575 h 6858000"/>
              <a:gd name="connsiteX61" fmla="*/ 958850 w 9807836"/>
              <a:gd name="connsiteY61" fmla="*/ 4552950 h 6858000"/>
              <a:gd name="connsiteX62" fmla="*/ 963612 w 9807836"/>
              <a:gd name="connsiteY62" fmla="*/ 4633912 h 6858000"/>
              <a:gd name="connsiteX63" fmla="*/ 969962 w 9807836"/>
              <a:gd name="connsiteY63" fmla="*/ 4718050 h 6858000"/>
              <a:gd name="connsiteX64" fmla="*/ 979487 w 9807836"/>
              <a:gd name="connsiteY64" fmla="*/ 4802187 h 6858000"/>
              <a:gd name="connsiteX65" fmla="*/ 992187 w 9807836"/>
              <a:gd name="connsiteY65" fmla="*/ 4886325 h 6858000"/>
              <a:gd name="connsiteX66" fmla="*/ 1003300 w 9807836"/>
              <a:gd name="connsiteY66" fmla="*/ 4970462 h 6858000"/>
              <a:gd name="connsiteX67" fmla="*/ 1011237 w 9807836"/>
              <a:gd name="connsiteY67" fmla="*/ 5054600 h 6858000"/>
              <a:gd name="connsiteX68" fmla="*/ 1017587 w 9807836"/>
              <a:gd name="connsiteY68" fmla="*/ 5135562 h 6858000"/>
              <a:gd name="connsiteX69" fmla="*/ 1019175 w 9807836"/>
              <a:gd name="connsiteY69" fmla="*/ 5216525 h 6858000"/>
              <a:gd name="connsiteX70" fmla="*/ 1012825 w 9807836"/>
              <a:gd name="connsiteY70" fmla="*/ 5292725 h 6858000"/>
              <a:gd name="connsiteX71" fmla="*/ 998537 w 9807836"/>
              <a:gd name="connsiteY71" fmla="*/ 5370512 h 6858000"/>
              <a:gd name="connsiteX72" fmla="*/ 976312 w 9807836"/>
              <a:gd name="connsiteY72" fmla="*/ 5440362 h 6858000"/>
              <a:gd name="connsiteX73" fmla="*/ 939800 w 9807836"/>
              <a:gd name="connsiteY73" fmla="*/ 5511800 h 6858000"/>
              <a:gd name="connsiteX74" fmla="*/ 896937 w 9807836"/>
              <a:gd name="connsiteY74" fmla="*/ 5575300 h 6858000"/>
              <a:gd name="connsiteX75" fmla="*/ 844550 w 9807836"/>
              <a:gd name="connsiteY75" fmla="*/ 5634037 h 6858000"/>
              <a:gd name="connsiteX76" fmla="*/ 787400 w 9807836"/>
              <a:gd name="connsiteY76" fmla="*/ 5692775 h 6858000"/>
              <a:gd name="connsiteX77" fmla="*/ 725487 w 9807836"/>
              <a:gd name="connsiteY77" fmla="*/ 5746750 h 6858000"/>
              <a:gd name="connsiteX78" fmla="*/ 660400 w 9807836"/>
              <a:gd name="connsiteY78" fmla="*/ 5797550 h 6858000"/>
              <a:gd name="connsiteX79" fmla="*/ 592137 w 9807836"/>
              <a:gd name="connsiteY79" fmla="*/ 5849937 h 6858000"/>
              <a:gd name="connsiteX80" fmla="*/ 525462 w 9807836"/>
              <a:gd name="connsiteY80" fmla="*/ 5900737 h 6858000"/>
              <a:gd name="connsiteX81" fmla="*/ 458787 w 9807836"/>
              <a:gd name="connsiteY81" fmla="*/ 5951537 h 6858000"/>
              <a:gd name="connsiteX82" fmla="*/ 395287 w 9807836"/>
              <a:gd name="connsiteY82" fmla="*/ 6005512 h 6858000"/>
              <a:gd name="connsiteX83" fmla="*/ 334962 w 9807836"/>
              <a:gd name="connsiteY83" fmla="*/ 6059487 h 6858000"/>
              <a:gd name="connsiteX84" fmla="*/ 282575 w 9807836"/>
              <a:gd name="connsiteY84" fmla="*/ 6118225 h 6858000"/>
              <a:gd name="connsiteX85" fmla="*/ 234950 w 9807836"/>
              <a:gd name="connsiteY85" fmla="*/ 6180137 h 6858000"/>
              <a:gd name="connsiteX86" fmla="*/ 192087 w 9807836"/>
              <a:gd name="connsiteY86" fmla="*/ 6253162 h 6858000"/>
              <a:gd name="connsiteX87" fmla="*/ 155575 w 9807836"/>
              <a:gd name="connsiteY87" fmla="*/ 6332537 h 6858000"/>
              <a:gd name="connsiteX88" fmla="*/ 127000 w 9807836"/>
              <a:gd name="connsiteY88" fmla="*/ 6416675 h 6858000"/>
              <a:gd name="connsiteX89" fmla="*/ 100012 w 9807836"/>
              <a:gd name="connsiteY89" fmla="*/ 6503987 h 6858000"/>
              <a:gd name="connsiteX90" fmla="*/ 77787 w 9807836"/>
              <a:gd name="connsiteY90" fmla="*/ 6594475 h 6858000"/>
              <a:gd name="connsiteX91" fmla="*/ 52387 w 9807836"/>
              <a:gd name="connsiteY91" fmla="*/ 6683375 h 6858000"/>
              <a:gd name="connsiteX92" fmla="*/ 26987 w 9807836"/>
              <a:gd name="connsiteY92" fmla="*/ 6770687 h 6858000"/>
              <a:gd name="connsiteX93" fmla="*/ 0 w 9807836"/>
              <a:gd name="connsiteY93" fmla="*/ 6858000 h 6858000"/>
              <a:gd name="connsiteX94" fmla="*/ 9807836 w 9807836"/>
              <a:gd name="connsiteY94" fmla="*/ 6858000 h 6858000"/>
              <a:gd name="connsiteX95" fmla="*/ 9807836 w 9807836"/>
              <a:gd name="connsiteY9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9807836" h="6858000">
                <a:moveTo>
                  <a:pt x="9807836" y="0"/>
                </a:moveTo>
                <a:lnTo>
                  <a:pt x="0" y="0"/>
                </a:lnTo>
                <a:lnTo>
                  <a:pt x="26987" y="87312"/>
                </a:lnTo>
                <a:lnTo>
                  <a:pt x="52387" y="174625"/>
                </a:lnTo>
                <a:lnTo>
                  <a:pt x="77787" y="263525"/>
                </a:lnTo>
                <a:lnTo>
                  <a:pt x="100012" y="354012"/>
                </a:lnTo>
                <a:lnTo>
                  <a:pt x="127000" y="441325"/>
                </a:lnTo>
                <a:lnTo>
                  <a:pt x="155575" y="525462"/>
                </a:lnTo>
                <a:lnTo>
                  <a:pt x="192087" y="604837"/>
                </a:lnTo>
                <a:lnTo>
                  <a:pt x="234950" y="677862"/>
                </a:lnTo>
                <a:lnTo>
                  <a:pt x="282575" y="739775"/>
                </a:lnTo>
                <a:lnTo>
                  <a:pt x="334962" y="798512"/>
                </a:lnTo>
                <a:lnTo>
                  <a:pt x="395287" y="852487"/>
                </a:lnTo>
                <a:lnTo>
                  <a:pt x="458787" y="906462"/>
                </a:lnTo>
                <a:lnTo>
                  <a:pt x="525462" y="957262"/>
                </a:lnTo>
                <a:lnTo>
                  <a:pt x="592137" y="1008062"/>
                </a:lnTo>
                <a:lnTo>
                  <a:pt x="660400" y="1060450"/>
                </a:lnTo>
                <a:lnTo>
                  <a:pt x="725487" y="1111250"/>
                </a:lnTo>
                <a:lnTo>
                  <a:pt x="787400" y="1165225"/>
                </a:lnTo>
                <a:lnTo>
                  <a:pt x="844550" y="1223962"/>
                </a:lnTo>
                <a:lnTo>
                  <a:pt x="896937" y="1282700"/>
                </a:lnTo>
                <a:lnTo>
                  <a:pt x="939800" y="1346200"/>
                </a:lnTo>
                <a:lnTo>
                  <a:pt x="976312" y="1417637"/>
                </a:lnTo>
                <a:lnTo>
                  <a:pt x="998537" y="1487487"/>
                </a:lnTo>
                <a:lnTo>
                  <a:pt x="1012825" y="1565275"/>
                </a:lnTo>
                <a:lnTo>
                  <a:pt x="1019175" y="1641475"/>
                </a:lnTo>
                <a:lnTo>
                  <a:pt x="1017587" y="1722437"/>
                </a:lnTo>
                <a:lnTo>
                  <a:pt x="1011237" y="1803400"/>
                </a:lnTo>
                <a:lnTo>
                  <a:pt x="1003300" y="1887537"/>
                </a:lnTo>
                <a:lnTo>
                  <a:pt x="992187" y="1971675"/>
                </a:lnTo>
                <a:lnTo>
                  <a:pt x="979487" y="2055812"/>
                </a:lnTo>
                <a:lnTo>
                  <a:pt x="969962" y="2139950"/>
                </a:lnTo>
                <a:lnTo>
                  <a:pt x="963612" y="2224087"/>
                </a:lnTo>
                <a:lnTo>
                  <a:pt x="958850" y="2305050"/>
                </a:lnTo>
                <a:lnTo>
                  <a:pt x="963612" y="2384425"/>
                </a:lnTo>
                <a:lnTo>
                  <a:pt x="973137" y="2462212"/>
                </a:lnTo>
                <a:lnTo>
                  <a:pt x="993775" y="2543175"/>
                </a:lnTo>
                <a:lnTo>
                  <a:pt x="1025525" y="2622550"/>
                </a:lnTo>
                <a:lnTo>
                  <a:pt x="1063625" y="2701925"/>
                </a:lnTo>
                <a:lnTo>
                  <a:pt x="1106487" y="2781300"/>
                </a:lnTo>
                <a:lnTo>
                  <a:pt x="1150937" y="2859087"/>
                </a:lnTo>
                <a:lnTo>
                  <a:pt x="1198562" y="2938462"/>
                </a:lnTo>
                <a:lnTo>
                  <a:pt x="1241425" y="3017837"/>
                </a:lnTo>
                <a:lnTo>
                  <a:pt x="1284288" y="3098800"/>
                </a:lnTo>
                <a:lnTo>
                  <a:pt x="1320800" y="3179762"/>
                </a:lnTo>
                <a:lnTo>
                  <a:pt x="1349375" y="3260725"/>
                </a:lnTo>
                <a:lnTo>
                  <a:pt x="1365250" y="3343275"/>
                </a:lnTo>
                <a:lnTo>
                  <a:pt x="1374775" y="3429000"/>
                </a:lnTo>
                <a:lnTo>
                  <a:pt x="1365250" y="3514725"/>
                </a:lnTo>
                <a:lnTo>
                  <a:pt x="1349375" y="3597275"/>
                </a:lnTo>
                <a:lnTo>
                  <a:pt x="1320800" y="3678237"/>
                </a:lnTo>
                <a:lnTo>
                  <a:pt x="1284288" y="3759200"/>
                </a:lnTo>
                <a:lnTo>
                  <a:pt x="1241425" y="3840162"/>
                </a:lnTo>
                <a:lnTo>
                  <a:pt x="1198562" y="3919537"/>
                </a:lnTo>
                <a:lnTo>
                  <a:pt x="1150937" y="3998912"/>
                </a:lnTo>
                <a:lnTo>
                  <a:pt x="1106487" y="4076700"/>
                </a:lnTo>
                <a:lnTo>
                  <a:pt x="1063625" y="4156075"/>
                </a:lnTo>
                <a:lnTo>
                  <a:pt x="1025525" y="4235450"/>
                </a:lnTo>
                <a:lnTo>
                  <a:pt x="993775" y="4314825"/>
                </a:lnTo>
                <a:lnTo>
                  <a:pt x="973137" y="4395787"/>
                </a:lnTo>
                <a:lnTo>
                  <a:pt x="963612" y="4473575"/>
                </a:lnTo>
                <a:lnTo>
                  <a:pt x="958850" y="4552950"/>
                </a:lnTo>
                <a:lnTo>
                  <a:pt x="963612" y="4633912"/>
                </a:lnTo>
                <a:lnTo>
                  <a:pt x="969962" y="4718050"/>
                </a:lnTo>
                <a:lnTo>
                  <a:pt x="979487" y="4802187"/>
                </a:lnTo>
                <a:lnTo>
                  <a:pt x="992187" y="4886325"/>
                </a:lnTo>
                <a:lnTo>
                  <a:pt x="1003300" y="4970462"/>
                </a:lnTo>
                <a:lnTo>
                  <a:pt x="1011237" y="5054600"/>
                </a:lnTo>
                <a:lnTo>
                  <a:pt x="1017587" y="5135562"/>
                </a:lnTo>
                <a:lnTo>
                  <a:pt x="1019175" y="5216525"/>
                </a:lnTo>
                <a:lnTo>
                  <a:pt x="1012825" y="5292725"/>
                </a:lnTo>
                <a:lnTo>
                  <a:pt x="998537" y="5370512"/>
                </a:lnTo>
                <a:lnTo>
                  <a:pt x="976312" y="5440362"/>
                </a:lnTo>
                <a:lnTo>
                  <a:pt x="939800" y="5511800"/>
                </a:lnTo>
                <a:lnTo>
                  <a:pt x="896937" y="5575300"/>
                </a:lnTo>
                <a:lnTo>
                  <a:pt x="844550" y="5634037"/>
                </a:lnTo>
                <a:lnTo>
                  <a:pt x="787400" y="5692775"/>
                </a:lnTo>
                <a:lnTo>
                  <a:pt x="725487" y="5746750"/>
                </a:lnTo>
                <a:lnTo>
                  <a:pt x="660400" y="5797550"/>
                </a:lnTo>
                <a:lnTo>
                  <a:pt x="592137" y="5849937"/>
                </a:lnTo>
                <a:lnTo>
                  <a:pt x="525462" y="5900737"/>
                </a:lnTo>
                <a:lnTo>
                  <a:pt x="458787" y="5951537"/>
                </a:lnTo>
                <a:lnTo>
                  <a:pt x="395287" y="6005512"/>
                </a:lnTo>
                <a:lnTo>
                  <a:pt x="334962" y="6059487"/>
                </a:lnTo>
                <a:lnTo>
                  <a:pt x="282575" y="6118225"/>
                </a:lnTo>
                <a:lnTo>
                  <a:pt x="234950" y="6180137"/>
                </a:lnTo>
                <a:lnTo>
                  <a:pt x="192087" y="6253162"/>
                </a:lnTo>
                <a:lnTo>
                  <a:pt x="155575" y="6332537"/>
                </a:lnTo>
                <a:lnTo>
                  <a:pt x="127000" y="6416675"/>
                </a:lnTo>
                <a:lnTo>
                  <a:pt x="100012" y="6503987"/>
                </a:lnTo>
                <a:lnTo>
                  <a:pt x="77787" y="6594475"/>
                </a:lnTo>
                <a:lnTo>
                  <a:pt x="52387" y="6683375"/>
                </a:lnTo>
                <a:lnTo>
                  <a:pt x="26987" y="6770687"/>
                </a:lnTo>
                <a:lnTo>
                  <a:pt x="0" y="6858000"/>
                </a:lnTo>
                <a:lnTo>
                  <a:pt x="9807836" y="6858000"/>
                </a:lnTo>
                <a:lnTo>
                  <a:pt x="9807836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75" name="Rectangle 74" title="left edge border">
            <a:extLst>
              <a:ext uri="{FF2B5EF4-FFF2-40B4-BE49-F238E27FC236}">
                <a16:creationId xmlns:a16="http://schemas.microsoft.com/office/drawing/2014/main" xmlns="" id="{517C1286-B472-4907-9B47-E8C9FE29032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" name="Freeform 16" title="left scallop inline">
            <a:extLst>
              <a:ext uri="{FF2B5EF4-FFF2-40B4-BE49-F238E27FC236}">
                <a16:creationId xmlns:a16="http://schemas.microsoft.com/office/drawing/2014/main" xmlns="" id="{28B35564-38A4-457A-BD01-15D6F165941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 flipH="1">
            <a:off x="8433061" y="0"/>
            <a:ext cx="1646238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3" name="Alcím 2">
            <a:extLst>
              <a:ext uri="{FF2B5EF4-FFF2-40B4-BE49-F238E27FC236}">
                <a16:creationId xmlns:a16="http://schemas.microsoft.com/office/drawing/2014/main" xmlns="" id="{36570CE4-ADFB-4CED-9CE9-56C8F0CB29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6056" y="2514994"/>
            <a:ext cx="7292050" cy="1828012"/>
          </a:xfrm>
        </p:spPr>
        <p:txBody>
          <a:bodyPr>
            <a:noAutofit/>
          </a:bodyPr>
          <a:lstStyle/>
          <a:p>
            <a:r>
              <a:rPr lang="hu-HU" sz="5400" dirty="0" err="1" smtClean="0">
                <a:solidFill>
                  <a:schemeClr val="bg1"/>
                </a:solidFill>
              </a:rPr>
              <a:t>the</a:t>
            </a:r>
            <a:r>
              <a:rPr lang="hu-HU" sz="5400" dirty="0" smtClean="0">
                <a:solidFill>
                  <a:schemeClr val="bg1"/>
                </a:solidFill>
              </a:rPr>
              <a:t> </a:t>
            </a:r>
            <a:r>
              <a:rPr lang="hu-HU" sz="5400" dirty="0" err="1" smtClean="0">
                <a:solidFill>
                  <a:schemeClr val="bg1"/>
                </a:solidFill>
              </a:rPr>
              <a:t>Bitcoin</a:t>
            </a:r>
            <a:endParaRPr lang="hu-HU" sz="5400" dirty="0" smtClean="0">
              <a:solidFill>
                <a:schemeClr val="bg1"/>
              </a:solidFill>
            </a:endParaRPr>
          </a:p>
          <a:p>
            <a:r>
              <a:rPr lang="hu-HU" sz="3200" dirty="0" err="1" smtClean="0">
                <a:solidFill>
                  <a:schemeClr val="bg1"/>
                </a:solidFill>
              </a:rPr>
              <a:t>Satoshi</a:t>
            </a:r>
            <a:r>
              <a:rPr lang="hu-HU" sz="3200" dirty="0" smtClean="0">
                <a:solidFill>
                  <a:schemeClr val="bg1"/>
                </a:solidFill>
              </a:rPr>
              <a:t> </a:t>
            </a:r>
            <a:r>
              <a:rPr lang="hu-HU" sz="3200" dirty="0" err="1" smtClean="0">
                <a:solidFill>
                  <a:schemeClr val="bg1"/>
                </a:solidFill>
              </a:rPr>
              <a:t>nakamoto</a:t>
            </a:r>
            <a:r>
              <a:rPr lang="hu-HU" sz="3200" dirty="0" smtClean="0">
                <a:solidFill>
                  <a:schemeClr val="bg1"/>
                </a:solidFill>
              </a:rPr>
              <a:t>, 2008</a:t>
            </a:r>
            <a:endParaRPr lang="hu-HU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9029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Bitcoin aims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251678" y="2010230"/>
            <a:ext cx="10178322" cy="3593591"/>
          </a:xfrm>
        </p:spPr>
        <p:txBody>
          <a:bodyPr>
            <a:normAutofit lnSpcReduction="10000"/>
          </a:bodyPr>
          <a:lstStyle/>
          <a:p>
            <a:r>
              <a:rPr lang="hu-HU" sz="2400" dirty="0" err="1" smtClean="0"/>
              <a:t>To</a:t>
            </a:r>
            <a:r>
              <a:rPr lang="hu-HU" sz="2400" dirty="0" smtClean="0"/>
              <a:t> g</a:t>
            </a:r>
            <a:r>
              <a:rPr lang="en-US" sz="2400" dirty="0" err="1" smtClean="0"/>
              <a:t>ets</a:t>
            </a:r>
            <a:r>
              <a:rPr lang="en-US" sz="2400" dirty="0" smtClean="0"/>
              <a:t> </a:t>
            </a:r>
            <a:r>
              <a:rPr lang="en-US" sz="2400" dirty="0"/>
              <a:t>rid of the central </a:t>
            </a:r>
            <a:r>
              <a:rPr lang="en-US" sz="2400" dirty="0" smtClean="0"/>
              <a:t>bank</a:t>
            </a:r>
            <a:r>
              <a:rPr lang="hu-HU" sz="2400" dirty="0" smtClean="0"/>
              <a:t> </a:t>
            </a:r>
            <a:r>
              <a:rPr lang="hu-HU" sz="2400" dirty="0"/>
              <a:t>m</a:t>
            </a:r>
            <a:r>
              <a:rPr lang="en-US" sz="2400" dirty="0" err="1" smtClean="0"/>
              <a:t>echanisms</a:t>
            </a:r>
            <a:r>
              <a:rPr lang="en-US" sz="2400" dirty="0" smtClean="0"/>
              <a:t> </a:t>
            </a:r>
            <a:r>
              <a:rPr lang="en-US" sz="2400" dirty="0"/>
              <a:t>are needed </a:t>
            </a:r>
            <a:endParaRPr lang="hu-HU" sz="2400" dirty="0" smtClean="0"/>
          </a:p>
          <a:p>
            <a:pPr lvl="1"/>
            <a:r>
              <a:rPr lang="en-US" sz="2200" dirty="0" smtClean="0"/>
              <a:t>to </a:t>
            </a:r>
            <a:r>
              <a:rPr lang="en-US" sz="2200" dirty="0"/>
              <a:t>create coins in a distributed setting,</a:t>
            </a:r>
          </a:p>
          <a:p>
            <a:pPr lvl="1"/>
            <a:r>
              <a:rPr lang="en-US" sz="2200" dirty="0" smtClean="0"/>
              <a:t>to </a:t>
            </a:r>
            <a:r>
              <a:rPr lang="en-US" sz="2200" dirty="0"/>
              <a:t>store and manage the ledger in a distributed way.</a:t>
            </a:r>
          </a:p>
          <a:p>
            <a:r>
              <a:rPr lang="en-US" sz="2400" dirty="0"/>
              <a:t>The key challenge is to achieve consensus </a:t>
            </a:r>
            <a:endParaRPr lang="hu-HU" sz="2400" dirty="0" smtClean="0"/>
          </a:p>
          <a:p>
            <a:pPr lvl="1"/>
            <a:r>
              <a:rPr lang="en-US" sz="2400" dirty="0" smtClean="0"/>
              <a:t>on </a:t>
            </a:r>
            <a:r>
              <a:rPr lang="en-US" sz="2400" dirty="0"/>
              <a:t>existing coins</a:t>
            </a:r>
          </a:p>
          <a:p>
            <a:pPr lvl="1"/>
            <a:r>
              <a:rPr lang="en-US" sz="2400" dirty="0"/>
              <a:t>and their ownership </a:t>
            </a:r>
            <a:endParaRPr lang="hu-HU" sz="2400" dirty="0" smtClean="0"/>
          </a:p>
          <a:p>
            <a:pPr marL="0" indent="0">
              <a:buNone/>
            </a:pPr>
            <a:r>
              <a:rPr lang="en-US" sz="2400" dirty="0" smtClean="0"/>
              <a:t>without </a:t>
            </a:r>
            <a:r>
              <a:rPr lang="en-US" sz="2400" dirty="0"/>
              <a:t>a </a:t>
            </a:r>
            <a:r>
              <a:rPr lang="en-US" sz="2400" dirty="0">
                <a:solidFill>
                  <a:srgbClr val="FF0000"/>
                </a:solidFill>
              </a:rPr>
              <a:t>central instance</a:t>
            </a:r>
            <a:r>
              <a:rPr lang="en-US" sz="2400" dirty="0"/>
              <a:t>, and </a:t>
            </a:r>
            <a:r>
              <a:rPr lang="en-US" sz="2400" dirty="0" smtClean="0"/>
              <a:t>without</a:t>
            </a:r>
            <a:r>
              <a:rPr lang="hu-HU" sz="2400" dirty="0" smtClean="0"/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mutual </a:t>
            </a:r>
            <a:r>
              <a:rPr lang="en-US" sz="2400" dirty="0">
                <a:solidFill>
                  <a:srgbClr val="FF0000"/>
                </a:solidFill>
              </a:rPr>
              <a:t>trust relationships between participants</a:t>
            </a:r>
            <a:r>
              <a:rPr lang="en-US" sz="2400" dirty="0"/>
              <a:t>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93675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6" title="scalloped circle">
            <a:extLst>
              <a:ext uri="{FF2B5EF4-FFF2-40B4-BE49-F238E27FC236}">
                <a16:creationId xmlns:a16="http://schemas.microsoft.com/office/drawing/2014/main" xmlns="" id="{B217C2AD-51B4-40CE-A71F-F5D3F846D97B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2" name="Rectangle 21" title="left edge border">
            <a:extLst>
              <a:ext uri="{FF2B5EF4-FFF2-40B4-BE49-F238E27FC236}">
                <a16:creationId xmlns:a16="http://schemas.microsoft.com/office/drawing/2014/main" xmlns="" id="{6F1BF92E-23CF-4BFE-9E1F-C359BACFA3C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xmlns="" id="{33DFEFC0-99B4-4D27-9168-1B2F659A34B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xmlns="" id="{A2C20081-2005-4B05-BEA4-EB8D4C90A35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5070708"/>
            <a:ext cx="12192000" cy="1787292"/>
          </a:xfrm>
          <a:custGeom>
            <a:avLst/>
            <a:gdLst>
              <a:gd name="connsiteX0" fmla="*/ 619389 w 12192000"/>
              <a:gd name="connsiteY0" fmla="*/ 0 h 1787292"/>
              <a:gd name="connsiteX1" fmla="*/ 687652 w 12192000"/>
              <a:gd name="connsiteY1" fmla="*/ 3175 h 1787292"/>
              <a:gd name="connsiteX2" fmla="*/ 747977 w 12192000"/>
              <a:gd name="connsiteY2" fmla="*/ 9525 h 1787292"/>
              <a:gd name="connsiteX3" fmla="*/ 800364 w 12192000"/>
              <a:gd name="connsiteY3" fmla="*/ 20637 h 1787292"/>
              <a:gd name="connsiteX4" fmla="*/ 846402 w 12192000"/>
              <a:gd name="connsiteY4" fmla="*/ 36512 h 1787292"/>
              <a:gd name="connsiteX5" fmla="*/ 887677 w 12192000"/>
              <a:gd name="connsiteY5" fmla="*/ 52387 h 1787292"/>
              <a:gd name="connsiteX6" fmla="*/ 924189 w 12192000"/>
              <a:gd name="connsiteY6" fmla="*/ 68262 h 1787292"/>
              <a:gd name="connsiteX7" fmla="*/ 962289 w 12192000"/>
              <a:gd name="connsiteY7" fmla="*/ 87312 h 1787292"/>
              <a:gd name="connsiteX8" fmla="*/ 1000389 w 12192000"/>
              <a:gd name="connsiteY8" fmla="*/ 106362 h 1787292"/>
              <a:gd name="connsiteX9" fmla="*/ 1036902 w 12192000"/>
              <a:gd name="connsiteY9" fmla="*/ 125412 h 1787292"/>
              <a:gd name="connsiteX10" fmla="*/ 1078177 w 12192000"/>
              <a:gd name="connsiteY10" fmla="*/ 141287 h 1787292"/>
              <a:gd name="connsiteX11" fmla="*/ 1124214 w 12192000"/>
              <a:gd name="connsiteY11" fmla="*/ 155575 h 1787292"/>
              <a:gd name="connsiteX12" fmla="*/ 1176602 w 12192000"/>
              <a:gd name="connsiteY12" fmla="*/ 166687 h 1787292"/>
              <a:gd name="connsiteX13" fmla="*/ 1236927 w 12192000"/>
              <a:gd name="connsiteY13" fmla="*/ 174625 h 1787292"/>
              <a:gd name="connsiteX14" fmla="*/ 1305189 w 12192000"/>
              <a:gd name="connsiteY14" fmla="*/ 176212 h 1787292"/>
              <a:gd name="connsiteX15" fmla="*/ 1373452 w 12192000"/>
              <a:gd name="connsiteY15" fmla="*/ 174625 h 1787292"/>
              <a:gd name="connsiteX16" fmla="*/ 1433777 w 12192000"/>
              <a:gd name="connsiteY16" fmla="*/ 166687 h 1787292"/>
              <a:gd name="connsiteX17" fmla="*/ 1486164 w 12192000"/>
              <a:gd name="connsiteY17" fmla="*/ 155575 h 1787292"/>
              <a:gd name="connsiteX18" fmla="*/ 1532202 w 12192000"/>
              <a:gd name="connsiteY18" fmla="*/ 141287 h 1787292"/>
              <a:gd name="connsiteX19" fmla="*/ 1573477 w 12192000"/>
              <a:gd name="connsiteY19" fmla="*/ 125412 h 1787292"/>
              <a:gd name="connsiteX20" fmla="*/ 1609989 w 12192000"/>
              <a:gd name="connsiteY20" fmla="*/ 106362 h 1787292"/>
              <a:gd name="connsiteX21" fmla="*/ 1648089 w 12192000"/>
              <a:gd name="connsiteY21" fmla="*/ 87312 h 1787292"/>
              <a:gd name="connsiteX22" fmla="*/ 1686189 w 12192000"/>
              <a:gd name="connsiteY22" fmla="*/ 68262 h 1787292"/>
              <a:gd name="connsiteX23" fmla="*/ 1722702 w 12192000"/>
              <a:gd name="connsiteY23" fmla="*/ 52387 h 1787292"/>
              <a:gd name="connsiteX24" fmla="*/ 1763977 w 12192000"/>
              <a:gd name="connsiteY24" fmla="*/ 36512 h 1787292"/>
              <a:gd name="connsiteX25" fmla="*/ 1810014 w 12192000"/>
              <a:gd name="connsiteY25" fmla="*/ 20637 h 1787292"/>
              <a:gd name="connsiteX26" fmla="*/ 1862402 w 12192000"/>
              <a:gd name="connsiteY26" fmla="*/ 9525 h 1787292"/>
              <a:gd name="connsiteX27" fmla="*/ 1922727 w 12192000"/>
              <a:gd name="connsiteY27" fmla="*/ 3175 h 1787292"/>
              <a:gd name="connsiteX28" fmla="*/ 1990989 w 12192000"/>
              <a:gd name="connsiteY28" fmla="*/ 0 h 1787292"/>
              <a:gd name="connsiteX29" fmla="*/ 2059252 w 12192000"/>
              <a:gd name="connsiteY29" fmla="*/ 3175 h 1787292"/>
              <a:gd name="connsiteX30" fmla="*/ 2119577 w 12192000"/>
              <a:gd name="connsiteY30" fmla="*/ 9525 h 1787292"/>
              <a:gd name="connsiteX31" fmla="*/ 2171964 w 12192000"/>
              <a:gd name="connsiteY31" fmla="*/ 20637 h 1787292"/>
              <a:gd name="connsiteX32" fmla="*/ 2218002 w 12192000"/>
              <a:gd name="connsiteY32" fmla="*/ 36512 h 1787292"/>
              <a:gd name="connsiteX33" fmla="*/ 2259277 w 12192000"/>
              <a:gd name="connsiteY33" fmla="*/ 52387 h 1787292"/>
              <a:gd name="connsiteX34" fmla="*/ 2295789 w 12192000"/>
              <a:gd name="connsiteY34" fmla="*/ 68262 h 1787292"/>
              <a:gd name="connsiteX35" fmla="*/ 2333889 w 12192000"/>
              <a:gd name="connsiteY35" fmla="*/ 87312 h 1787292"/>
              <a:gd name="connsiteX36" fmla="*/ 2371989 w 12192000"/>
              <a:gd name="connsiteY36" fmla="*/ 106362 h 1787292"/>
              <a:gd name="connsiteX37" fmla="*/ 2408502 w 12192000"/>
              <a:gd name="connsiteY37" fmla="*/ 125412 h 1787292"/>
              <a:gd name="connsiteX38" fmla="*/ 2449777 w 12192000"/>
              <a:gd name="connsiteY38" fmla="*/ 141287 h 1787292"/>
              <a:gd name="connsiteX39" fmla="*/ 2495814 w 12192000"/>
              <a:gd name="connsiteY39" fmla="*/ 155575 h 1787292"/>
              <a:gd name="connsiteX40" fmla="*/ 2548202 w 12192000"/>
              <a:gd name="connsiteY40" fmla="*/ 166687 h 1787292"/>
              <a:gd name="connsiteX41" fmla="*/ 2608527 w 12192000"/>
              <a:gd name="connsiteY41" fmla="*/ 174625 h 1787292"/>
              <a:gd name="connsiteX42" fmla="*/ 2676789 w 12192000"/>
              <a:gd name="connsiteY42" fmla="*/ 176212 h 1787292"/>
              <a:gd name="connsiteX43" fmla="*/ 2745052 w 12192000"/>
              <a:gd name="connsiteY43" fmla="*/ 174625 h 1787292"/>
              <a:gd name="connsiteX44" fmla="*/ 2805377 w 12192000"/>
              <a:gd name="connsiteY44" fmla="*/ 166687 h 1787292"/>
              <a:gd name="connsiteX45" fmla="*/ 2857764 w 12192000"/>
              <a:gd name="connsiteY45" fmla="*/ 155575 h 1787292"/>
              <a:gd name="connsiteX46" fmla="*/ 2903802 w 12192000"/>
              <a:gd name="connsiteY46" fmla="*/ 141287 h 1787292"/>
              <a:gd name="connsiteX47" fmla="*/ 2945077 w 12192000"/>
              <a:gd name="connsiteY47" fmla="*/ 125412 h 1787292"/>
              <a:gd name="connsiteX48" fmla="*/ 2981589 w 12192000"/>
              <a:gd name="connsiteY48" fmla="*/ 106362 h 1787292"/>
              <a:gd name="connsiteX49" fmla="*/ 3019689 w 12192000"/>
              <a:gd name="connsiteY49" fmla="*/ 87312 h 1787292"/>
              <a:gd name="connsiteX50" fmla="*/ 3057789 w 12192000"/>
              <a:gd name="connsiteY50" fmla="*/ 68262 h 1787292"/>
              <a:gd name="connsiteX51" fmla="*/ 3094302 w 12192000"/>
              <a:gd name="connsiteY51" fmla="*/ 52387 h 1787292"/>
              <a:gd name="connsiteX52" fmla="*/ 3135577 w 12192000"/>
              <a:gd name="connsiteY52" fmla="*/ 36512 h 1787292"/>
              <a:gd name="connsiteX53" fmla="*/ 3181614 w 12192000"/>
              <a:gd name="connsiteY53" fmla="*/ 20637 h 1787292"/>
              <a:gd name="connsiteX54" fmla="*/ 3234002 w 12192000"/>
              <a:gd name="connsiteY54" fmla="*/ 9525 h 1787292"/>
              <a:gd name="connsiteX55" fmla="*/ 3294327 w 12192000"/>
              <a:gd name="connsiteY55" fmla="*/ 3175 h 1787292"/>
              <a:gd name="connsiteX56" fmla="*/ 3361002 w 12192000"/>
              <a:gd name="connsiteY56" fmla="*/ 0 h 1787292"/>
              <a:gd name="connsiteX57" fmla="*/ 3430852 w 12192000"/>
              <a:gd name="connsiteY57" fmla="*/ 3175 h 1787292"/>
              <a:gd name="connsiteX58" fmla="*/ 3491177 w 12192000"/>
              <a:gd name="connsiteY58" fmla="*/ 9525 h 1787292"/>
              <a:gd name="connsiteX59" fmla="*/ 3543564 w 12192000"/>
              <a:gd name="connsiteY59" fmla="*/ 20637 h 1787292"/>
              <a:gd name="connsiteX60" fmla="*/ 3589602 w 12192000"/>
              <a:gd name="connsiteY60" fmla="*/ 36512 h 1787292"/>
              <a:gd name="connsiteX61" fmla="*/ 3630877 w 12192000"/>
              <a:gd name="connsiteY61" fmla="*/ 52387 h 1787292"/>
              <a:gd name="connsiteX62" fmla="*/ 3667389 w 12192000"/>
              <a:gd name="connsiteY62" fmla="*/ 68262 h 1787292"/>
              <a:gd name="connsiteX63" fmla="*/ 3705489 w 12192000"/>
              <a:gd name="connsiteY63" fmla="*/ 87312 h 1787292"/>
              <a:gd name="connsiteX64" fmla="*/ 3743589 w 12192000"/>
              <a:gd name="connsiteY64" fmla="*/ 106362 h 1787292"/>
              <a:gd name="connsiteX65" fmla="*/ 3780102 w 12192000"/>
              <a:gd name="connsiteY65" fmla="*/ 125412 h 1787292"/>
              <a:gd name="connsiteX66" fmla="*/ 3821377 w 12192000"/>
              <a:gd name="connsiteY66" fmla="*/ 141287 h 1787292"/>
              <a:gd name="connsiteX67" fmla="*/ 3867414 w 12192000"/>
              <a:gd name="connsiteY67" fmla="*/ 155575 h 1787292"/>
              <a:gd name="connsiteX68" fmla="*/ 3919802 w 12192000"/>
              <a:gd name="connsiteY68" fmla="*/ 166687 h 1787292"/>
              <a:gd name="connsiteX69" fmla="*/ 3980127 w 12192000"/>
              <a:gd name="connsiteY69" fmla="*/ 174625 h 1787292"/>
              <a:gd name="connsiteX70" fmla="*/ 4048389 w 12192000"/>
              <a:gd name="connsiteY70" fmla="*/ 176212 h 1787292"/>
              <a:gd name="connsiteX71" fmla="*/ 4116652 w 12192000"/>
              <a:gd name="connsiteY71" fmla="*/ 174625 h 1787292"/>
              <a:gd name="connsiteX72" fmla="*/ 4176977 w 12192000"/>
              <a:gd name="connsiteY72" fmla="*/ 166687 h 1787292"/>
              <a:gd name="connsiteX73" fmla="*/ 4229364 w 12192000"/>
              <a:gd name="connsiteY73" fmla="*/ 155575 h 1787292"/>
              <a:gd name="connsiteX74" fmla="*/ 4275402 w 12192000"/>
              <a:gd name="connsiteY74" fmla="*/ 141287 h 1787292"/>
              <a:gd name="connsiteX75" fmla="*/ 4316677 w 12192000"/>
              <a:gd name="connsiteY75" fmla="*/ 125412 h 1787292"/>
              <a:gd name="connsiteX76" fmla="*/ 4353189 w 12192000"/>
              <a:gd name="connsiteY76" fmla="*/ 106362 h 1787292"/>
              <a:gd name="connsiteX77" fmla="*/ 4429389 w 12192000"/>
              <a:gd name="connsiteY77" fmla="*/ 68262 h 1787292"/>
              <a:gd name="connsiteX78" fmla="*/ 4465902 w 12192000"/>
              <a:gd name="connsiteY78" fmla="*/ 52387 h 1787292"/>
              <a:gd name="connsiteX79" fmla="*/ 4507177 w 12192000"/>
              <a:gd name="connsiteY79" fmla="*/ 36512 h 1787292"/>
              <a:gd name="connsiteX80" fmla="*/ 4553214 w 12192000"/>
              <a:gd name="connsiteY80" fmla="*/ 20637 h 1787292"/>
              <a:gd name="connsiteX81" fmla="*/ 4605602 w 12192000"/>
              <a:gd name="connsiteY81" fmla="*/ 9525 h 1787292"/>
              <a:gd name="connsiteX82" fmla="*/ 4665928 w 12192000"/>
              <a:gd name="connsiteY82" fmla="*/ 3175 h 1787292"/>
              <a:gd name="connsiteX83" fmla="*/ 4734189 w 12192000"/>
              <a:gd name="connsiteY83" fmla="*/ 0 h 1787292"/>
              <a:gd name="connsiteX84" fmla="*/ 4802453 w 12192000"/>
              <a:gd name="connsiteY84" fmla="*/ 3175 h 1787292"/>
              <a:gd name="connsiteX85" fmla="*/ 4862777 w 12192000"/>
              <a:gd name="connsiteY85" fmla="*/ 9525 h 1787292"/>
              <a:gd name="connsiteX86" fmla="*/ 4915165 w 12192000"/>
              <a:gd name="connsiteY86" fmla="*/ 20637 h 1787292"/>
              <a:gd name="connsiteX87" fmla="*/ 4961201 w 12192000"/>
              <a:gd name="connsiteY87" fmla="*/ 36512 h 1787292"/>
              <a:gd name="connsiteX88" fmla="*/ 5002476 w 12192000"/>
              <a:gd name="connsiteY88" fmla="*/ 52387 h 1787292"/>
              <a:gd name="connsiteX89" fmla="*/ 5038989 w 12192000"/>
              <a:gd name="connsiteY89" fmla="*/ 68262 h 1787292"/>
              <a:gd name="connsiteX90" fmla="*/ 5077089 w 12192000"/>
              <a:gd name="connsiteY90" fmla="*/ 87312 h 1787292"/>
              <a:gd name="connsiteX91" fmla="*/ 5115189 w 12192000"/>
              <a:gd name="connsiteY91" fmla="*/ 106362 h 1787292"/>
              <a:gd name="connsiteX92" fmla="*/ 5151701 w 12192000"/>
              <a:gd name="connsiteY92" fmla="*/ 125412 h 1787292"/>
              <a:gd name="connsiteX93" fmla="*/ 5192976 w 12192000"/>
              <a:gd name="connsiteY93" fmla="*/ 141287 h 1787292"/>
              <a:gd name="connsiteX94" fmla="*/ 5239014 w 12192000"/>
              <a:gd name="connsiteY94" fmla="*/ 155575 h 1787292"/>
              <a:gd name="connsiteX95" fmla="*/ 5291401 w 12192000"/>
              <a:gd name="connsiteY95" fmla="*/ 166687 h 1787292"/>
              <a:gd name="connsiteX96" fmla="*/ 5351727 w 12192000"/>
              <a:gd name="connsiteY96" fmla="*/ 174625 h 1787292"/>
              <a:gd name="connsiteX97" fmla="*/ 5410199 w 12192000"/>
              <a:gd name="connsiteY97" fmla="*/ 175985 h 1787292"/>
              <a:gd name="connsiteX98" fmla="*/ 5468671 w 12192000"/>
              <a:gd name="connsiteY98" fmla="*/ 174625 h 1787292"/>
              <a:gd name="connsiteX99" fmla="*/ 5528996 w 12192000"/>
              <a:gd name="connsiteY99" fmla="*/ 166687 h 1787292"/>
              <a:gd name="connsiteX100" fmla="*/ 5581383 w 12192000"/>
              <a:gd name="connsiteY100" fmla="*/ 155575 h 1787292"/>
              <a:gd name="connsiteX101" fmla="*/ 5627421 w 12192000"/>
              <a:gd name="connsiteY101" fmla="*/ 141287 h 1787292"/>
              <a:gd name="connsiteX102" fmla="*/ 5668696 w 12192000"/>
              <a:gd name="connsiteY102" fmla="*/ 125412 h 1787292"/>
              <a:gd name="connsiteX103" fmla="*/ 5705209 w 12192000"/>
              <a:gd name="connsiteY103" fmla="*/ 106362 h 1787292"/>
              <a:gd name="connsiteX104" fmla="*/ 5743308 w 12192000"/>
              <a:gd name="connsiteY104" fmla="*/ 87312 h 1787292"/>
              <a:gd name="connsiteX105" fmla="*/ 5781408 w 12192000"/>
              <a:gd name="connsiteY105" fmla="*/ 68262 h 1787292"/>
              <a:gd name="connsiteX106" fmla="*/ 5817921 w 12192000"/>
              <a:gd name="connsiteY106" fmla="*/ 52387 h 1787292"/>
              <a:gd name="connsiteX107" fmla="*/ 5859196 w 12192000"/>
              <a:gd name="connsiteY107" fmla="*/ 36512 h 1787292"/>
              <a:gd name="connsiteX108" fmla="*/ 5905234 w 12192000"/>
              <a:gd name="connsiteY108" fmla="*/ 20637 h 1787292"/>
              <a:gd name="connsiteX109" fmla="*/ 5957621 w 12192000"/>
              <a:gd name="connsiteY109" fmla="*/ 9525 h 1787292"/>
              <a:gd name="connsiteX110" fmla="*/ 6017947 w 12192000"/>
              <a:gd name="connsiteY110" fmla="*/ 3175 h 1787292"/>
              <a:gd name="connsiteX111" fmla="*/ 6086208 w 12192000"/>
              <a:gd name="connsiteY111" fmla="*/ 0 h 1787292"/>
              <a:gd name="connsiteX112" fmla="*/ 6095999 w 12192000"/>
              <a:gd name="connsiteY112" fmla="*/ 455 h 1787292"/>
              <a:gd name="connsiteX113" fmla="*/ 6105789 w 12192000"/>
              <a:gd name="connsiteY113" fmla="*/ 0 h 1787292"/>
              <a:gd name="connsiteX114" fmla="*/ 6174052 w 12192000"/>
              <a:gd name="connsiteY114" fmla="*/ 3175 h 1787292"/>
              <a:gd name="connsiteX115" fmla="*/ 6234377 w 12192000"/>
              <a:gd name="connsiteY115" fmla="*/ 9525 h 1787292"/>
              <a:gd name="connsiteX116" fmla="*/ 6286764 w 12192000"/>
              <a:gd name="connsiteY116" fmla="*/ 20637 h 1787292"/>
              <a:gd name="connsiteX117" fmla="*/ 6332802 w 12192000"/>
              <a:gd name="connsiteY117" fmla="*/ 36512 h 1787292"/>
              <a:gd name="connsiteX118" fmla="*/ 6374077 w 12192000"/>
              <a:gd name="connsiteY118" fmla="*/ 52387 h 1787292"/>
              <a:gd name="connsiteX119" fmla="*/ 6410589 w 12192000"/>
              <a:gd name="connsiteY119" fmla="*/ 68262 h 1787292"/>
              <a:gd name="connsiteX120" fmla="*/ 6448689 w 12192000"/>
              <a:gd name="connsiteY120" fmla="*/ 87312 h 1787292"/>
              <a:gd name="connsiteX121" fmla="*/ 6486789 w 12192000"/>
              <a:gd name="connsiteY121" fmla="*/ 106362 h 1787292"/>
              <a:gd name="connsiteX122" fmla="*/ 6523302 w 12192000"/>
              <a:gd name="connsiteY122" fmla="*/ 125412 h 1787292"/>
              <a:gd name="connsiteX123" fmla="*/ 6564577 w 12192000"/>
              <a:gd name="connsiteY123" fmla="*/ 141287 h 1787292"/>
              <a:gd name="connsiteX124" fmla="*/ 6610614 w 12192000"/>
              <a:gd name="connsiteY124" fmla="*/ 155575 h 1787292"/>
              <a:gd name="connsiteX125" fmla="*/ 6663002 w 12192000"/>
              <a:gd name="connsiteY125" fmla="*/ 166687 h 1787292"/>
              <a:gd name="connsiteX126" fmla="*/ 6723327 w 12192000"/>
              <a:gd name="connsiteY126" fmla="*/ 174625 h 1787292"/>
              <a:gd name="connsiteX127" fmla="*/ 6781799 w 12192000"/>
              <a:gd name="connsiteY127" fmla="*/ 175985 h 1787292"/>
              <a:gd name="connsiteX128" fmla="*/ 6840271 w 12192000"/>
              <a:gd name="connsiteY128" fmla="*/ 174625 h 1787292"/>
              <a:gd name="connsiteX129" fmla="*/ 6900596 w 12192000"/>
              <a:gd name="connsiteY129" fmla="*/ 166687 h 1787292"/>
              <a:gd name="connsiteX130" fmla="*/ 6952983 w 12192000"/>
              <a:gd name="connsiteY130" fmla="*/ 155575 h 1787292"/>
              <a:gd name="connsiteX131" fmla="*/ 6999021 w 12192000"/>
              <a:gd name="connsiteY131" fmla="*/ 141287 h 1787292"/>
              <a:gd name="connsiteX132" fmla="*/ 7040296 w 12192000"/>
              <a:gd name="connsiteY132" fmla="*/ 125412 h 1787292"/>
              <a:gd name="connsiteX133" fmla="*/ 7076808 w 12192000"/>
              <a:gd name="connsiteY133" fmla="*/ 106362 h 1787292"/>
              <a:gd name="connsiteX134" fmla="*/ 7114908 w 12192000"/>
              <a:gd name="connsiteY134" fmla="*/ 87312 h 1787292"/>
              <a:gd name="connsiteX135" fmla="*/ 7153008 w 12192000"/>
              <a:gd name="connsiteY135" fmla="*/ 68262 h 1787292"/>
              <a:gd name="connsiteX136" fmla="*/ 7189521 w 12192000"/>
              <a:gd name="connsiteY136" fmla="*/ 52387 h 1787292"/>
              <a:gd name="connsiteX137" fmla="*/ 7230796 w 12192000"/>
              <a:gd name="connsiteY137" fmla="*/ 36512 h 1787292"/>
              <a:gd name="connsiteX138" fmla="*/ 7276833 w 12192000"/>
              <a:gd name="connsiteY138" fmla="*/ 20637 h 1787292"/>
              <a:gd name="connsiteX139" fmla="*/ 7329221 w 12192000"/>
              <a:gd name="connsiteY139" fmla="*/ 9525 h 1787292"/>
              <a:gd name="connsiteX140" fmla="*/ 7389546 w 12192000"/>
              <a:gd name="connsiteY140" fmla="*/ 3175 h 1787292"/>
              <a:gd name="connsiteX141" fmla="*/ 7457808 w 12192000"/>
              <a:gd name="connsiteY141" fmla="*/ 0 h 1787292"/>
              <a:gd name="connsiteX142" fmla="*/ 7526071 w 12192000"/>
              <a:gd name="connsiteY142" fmla="*/ 3175 h 1787292"/>
              <a:gd name="connsiteX143" fmla="*/ 7586396 w 12192000"/>
              <a:gd name="connsiteY143" fmla="*/ 9525 h 1787292"/>
              <a:gd name="connsiteX144" fmla="*/ 7638783 w 12192000"/>
              <a:gd name="connsiteY144" fmla="*/ 20637 h 1787292"/>
              <a:gd name="connsiteX145" fmla="*/ 7684821 w 12192000"/>
              <a:gd name="connsiteY145" fmla="*/ 36512 h 1787292"/>
              <a:gd name="connsiteX146" fmla="*/ 7726096 w 12192000"/>
              <a:gd name="connsiteY146" fmla="*/ 52387 h 1787292"/>
              <a:gd name="connsiteX147" fmla="*/ 7762608 w 12192000"/>
              <a:gd name="connsiteY147" fmla="*/ 68262 h 1787292"/>
              <a:gd name="connsiteX148" fmla="*/ 7800708 w 12192000"/>
              <a:gd name="connsiteY148" fmla="*/ 87312 h 1787292"/>
              <a:gd name="connsiteX149" fmla="*/ 7838808 w 12192000"/>
              <a:gd name="connsiteY149" fmla="*/ 106362 h 1787292"/>
              <a:gd name="connsiteX150" fmla="*/ 7875321 w 12192000"/>
              <a:gd name="connsiteY150" fmla="*/ 125412 h 1787292"/>
              <a:gd name="connsiteX151" fmla="*/ 7916596 w 12192000"/>
              <a:gd name="connsiteY151" fmla="*/ 141287 h 1787292"/>
              <a:gd name="connsiteX152" fmla="*/ 7962633 w 12192000"/>
              <a:gd name="connsiteY152" fmla="*/ 155575 h 1787292"/>
              <a:gd name="connsiteX153" fmla="*/ 8015021 w 12192000"/>
              <a:gd name="connsiteY153" fmla="*/ 166687 h 1787292"/>
              <a:gd name="connsiteX154" fmla="*/ 8075346 w 12192000"/>
              <a:gd name="connsiteY154" fmla="*/ 174625 h 1787292"/>
              <a:gd name="connsiteX155" fmla="*/ 8143608 w 12192000"/>
              <a:gd name="connsiteY155" fmla="*/ 176212 h 1787292"/>
              <a:gd name="connsiteX156" fmla="*/ 8211871 w 12192000"/>
              <a:gd name="connsiteY156" fmla="*/ 174625 h 1787292"/>
              <a:gd name="connsiteX157" fmla="*/ 8272196 w 12192000"/>
              <a:gd name="connsiteY157" fmla="*/ 166687 h 1787292"/>
              <a:gd name="connsiteX158" fmla="*/ 8324583 w 12192000"/>
              <a:gd name="connsiteY158" fmla="*/ 155575 h 1787292"/>
              <a:gd name="connsiteX159" fmla="*/ 8370621 w 12192000"/>
              <a:gd name="connsiteY159" fmla="*/ 141287 h 1787292"/>
              <a:gd name="connsiteX160" fmla="*/ 8411896 w 12192000"/>
              <a:gd name="connsiteY160" fmla="*/ 125412 h 1787292"/>
              <a:gd name="connsiteX161" fmla="*/ 8448408 w 12192000"/>
              <a:gd name="connsiteY161" fmla="*/ 106362 h 1787292"/>
              <a:gd name="connsiteX162" fmla="*/ 8486508 w 12192000"/>
              <a:gd name="connsiteY162" fmla="*/ 87312 h 1787292"/>
              <a:gd name="connsiteX163" fmla="*/ 8524608 w 12192000"/>
              <a:gd name="connsiteY163" fmla="*/ 68262 h 1787292"/>
              <a:gd name="connsiteX164" fmla="*/ 8561120 w 12192000"/>
              <a:gd name="connsiteY164" fmla="*/ 52387 h 1787292"/>
              <a:gd name="connsiteX165" fmla="*/ 8602396 w 12192000"/>
              <a:gd name="connsiteY165" fmla="*/ 36512 h 1787292"/>
              <a:gd name="connsiteX166" fmla="*/ 8648432 w 12192000"/>
              <a:gd name="connsiteY166" fmla="*/ 20637 h 1787292"/>
              <a:gd name="connsiteX167" fmla="*/ 8700820 w 12192000"/>
              <a:gd name="connsiteY167" fmla="*/ 9525 h 1787292"/>
              <a:gd name="connsiteX168" fmla="*/ 8761146 w 12192000"/>
              <a:gd name="connsiteY168" fmla="*/ 3175 h 1787292"/>
              <a:gd name="connsiteX169" fmla="*/ 8827820 w 12192000"/>
              <a:gd name="connsiteY169" fmla="*/ 0 h 1787292"/>
              <a:gd name="connsiteX170" fmla="*/ 8897670 w 12192000"/>
              <a:gd name="connsiteY170" fmla="*/ 3175 h 1787292"/>
              <a:gd name="connsiteX171" fmla="*/ 8957996 w 12192000"/>
              <a:gd name="connsiteY171" fmla="*/ 9525 h 1787292"/>
              <a:gd name="connsiteX172" fmla="*/ 9010382 w 12192000"/>
              <a:gd name="connsiteY172" fmla="*/ 20637 h 1787292"/>
              <a:gd name="connsiteX173" fmla="*/ 9056420 w 12192000"/>
              <a:gd name="connsiteY173" fmla="*/ 36512 h 1787292"/>
              <a:gd name="connsiteX174" fmla="*/ 9097696 w 12192000"/>
              <a:gd name="connsiteY174" fmla="*/ 52387 h 1787292"/>
              <a:gd name="connsiteX175" fmla="*/ 9134208 w 12192000"/>
              <a:gd name="connsiteY175" fmla="*/ 68262 h 1787292"/>
              <a:gd name="connsiteX176" fmla="*/ 9172308 w 12192000"/>
              <a:gd name="connsiteY176" fmla="*/ 87312 h 1787292"/>
              <a:gd name="connsiteX177" fmla="*/ 9210408 w 12192000"/>
              <a:gd name="connsiteY177" fmla="*/ 106362 h 1787292"/>
              <a:gd name="connsiteX178" fmla="*/ 9246920 w 12192000"/>
              <a:gd name="connsiteY178" fmla="*/ 125412 h 1787292"/>
              <a:gd name="connsiteX179" fmla="*/ 9288196 w 12192000"/>
              <a:gd name="connsiteY179" fmla="*/ 141287 h 1787292"/>
              <a:gd name="connsiteX180" fmla="*/ 9334232 w 12192000"/>
              <a:gd name="connsiteY180" fmla="*/ 155575 h 1787292"/>
              <a:gd name="connsiteX181" fmla="*/ 9386620 w 12192000"/>
              <a:gd name="connsiteY181" fmla="*/ 166687 h 1787292"/>
              <a:gd name="connsiteX182" fmla="*/ 9446946 w 12192000"/>
              <a:gd name="connsiteY182" fmla="*/ 174625 h 1787292"/>
              <a:gd name="connsiteX183" fmla="*/ 9515208 w 12192000"/>
              <a:gd name="connsiteY183" fmla="*/ 176212 h 1787292"/>
              <a:gd name="connsiteX184" fmla="*/ 9583470 w 12192000"/>
              <a:gd name="connsiteY184" fmla="*/ 174625 h 1787292"/>
              <a:gd name="connsiteX185" fmla="*/ 9643796 w 12192000"/>
              <a:gd name="connsiteY185" fmla="*/ 166687 h 1787292"/>
              <a:gd name="connsiteX186" fmla="*/ 9696182 w 12192000"/>
              <a:gd name="connsiteY186" fmla="*/ 155575 h 1787292"/>
              <a:gd name="connsiteX187" fmla="*/ 9742220 w 12192000"/>
              <a:gd name="connsiteY187" fmla="*/ 141287 h 1787292"/>
              <a:gd name="connsiteX188" fmla="*/ 9783496 w 12192000"/>
              <a:gd name="connsiteY188" fmla="*/ 125412 h 1787292"/>
              <a:gd name="connsiteX189" fmla="*/ 9820008 w 12192000"/>
              <a:gd name="connsiteY189" fmla="*/ 106362 h 1787292"/>
              <a:gd name="connsiteX190" fmla="*/ 9896208 w 12192000"/>
              <a:gd name="connsiteY190" fmla="*/ 68262 h 1787292"/>
              <a:gd name="connsiteX191" fmla="*/ 9932720 w 12192000"/>
              <a:gd name="connsiteY191" fmla="*/ 52387 h 1787292"/>
              <a:gd name="connsiteX192" fmla="*/ 9973996 w 12192000"/>
              <a:gd name="connsiteY192" fmla="*/ 36512 h 1787292"/>
              <a:gd name="connsiteX193" fmla="*/ 10020032 w 12192000"/>
              <a:gd name="connsiteY193" fmla="*/ 20637 h 1787292"/>
              <a:gd name="connsiteX194" fmla="*/ 10072420 w 12192000"/>
              <a:gd name="connsiteY194" fmla="*/ 9525 h 1787292"/>
              <a:gd name="connsiteX195" fmla="*/ 10132746 w 12192000"/>
              <a:gd name="connsiteY195" fmla="*/ 3175 h 1787292"/>
              <a:gd name="connsiteX196" fmla="*/ 10201008 w 12192000"/>
              <a:gd name="connsiteY196" fmla="*/ 0 h 1787292"/>
              <a:gd name="connsiteX197" fmla="*/ 10269270 w 12192000"/>
              <a:gd name="connsiteY197" fmla="*/ 3175 h 1787292"/>
              <a:gd name="connsiteX198" fmla="*/ 10329596 w 12192000"/>
              <a:gd name="connsiteY198" fmla="*/ 9525 h 1787292"/>
              <a:gd name="connsiteX199" fmla="*/ 10381982 w 12192000"/>
              <a:gd name="connsiteY199" fmla="*/ 20637 h 1787292"/>
              <a:gd name="connsiteX200" fmla="*/ 10428020 w 12192000"/>
              <a:gd name="connsiteY200" fmla="*/ 36512 h 1787292"/>
              <a:gd name="connsiteX201" fmla="*/ 10469296 w 12192000"/>
              <a:gd name="connsiteY201" fmla="*/ 52387 h 1787292"/>
              <a:gd name="connsiteX202" fmla="*/ 10505808 w 12192000"/>
              <a:gd name="connsiteY202" fmla="*/ 68262 h 1787292"/>
              <a:gd name="connsiteX203" fmla="*/ 10543908 w 12192000"/>
              <a:gd name="connsiteY203" fmla="*/ 87312 h 1787292"/>
              <a:gd name="connsiteX204" fmla="*/ 10582008 w 12192000"/>
              <a:gd name="connsiteY204" fmla="*/ 106362 h 1787292"/>
              <a:gd name="connsiteX205" fmla="*/ 10618520 w 12192000"/>
              <a:gd name="connsiteY205" fmla="*/ 125412 h 1787292"/>
              <a:gd name="connsiteX206" fmla="*/ 10659796 w 12192000"/>
              <a:gd name="connsiteY206" fmla="*/ 141287 h 1787292"/>
              <a:gd name="connsiteX207" fmla="*/ 10705832 w 12192000"/>
              <a:gd name="connsiteY207" fmla="*/ 155575 h 1787292"/>
              <a:gd name="connsiteX208" fmla="*/ 10758220 w 12192000"/>
              <a:gd name="connsiteY208" fmla="*/ 166687 h 1787292"/>
              <a:gd name="connsiteX209" fmla="*/ 10818546 w 12192000"/>
              <a:gd name="connsiteY209" fmla="*/ 174625 h 1787292"/>
              <a:gd name="connsiteX210" fmla="*/ 10886808 w 12192000"/>
              <a:gd name="connsiteY210" fmla="*/ 176212 h 1787292"/>
              <a:gd name="connsiteX211" fmla="*/ 10955070 w 12192000"/>
              <a:gd name="connsiteY211" fmla="*/ 174625 h 1787292"/>
              <a:gd name="connsiteX212" fmla="*/ 11015396 w 12192000"/>
              <a:gd name="connsiteY212" fmla="*/ 166687 h 1787292"/>
              <a:gd name="connsiteX213" fmla="*/ 11067782 w 12192000"/>
              <a:gd name="connsiteY213" fmla="*/ 155575 h 1787292"/>
              <a:gd name="connsiteX214" fmla="*/ 11113820 w 12192000"/>
              <a:gd name="connsiteY214" fmla="*/ 141287 h 1787292"/>
              <a:gd name="connsiteX215" fmla="*/ 11155096 w 12192000"/>
              <a:gd name="connsiteY215" fmla="*/ 125412 h 1787292"/>
              <a:gd name="connsiteX216" fmla="*/ 11191608 w 12192000"/>
              <a:gd name="connsiteY216" fmla="*/ 106362 h 1787292"/>
              <a:gd name="connsiteX217" fmla="*/ 11229708 w 12192000"/>
              <a:gd name="connsiteY217" fmla="*/ 87312 h 1787292"/>
              <a:gd name="connsiteX218" fmla="*/ 11267808 w 12192000"/>
              <a:gd name="connsiteY218" fmla="*/ 68262 h 1787292"/>
              <a:gd name="connsiteX219" fmla="*/ 11304320 w 12192000"/>
              <a:gd name="connsiteY219" fmla="*/ 52387 h 1787292"/>
              <a:gd name="connsiteX220" fmla="*/ 11345596 w 12192000"/>
              <a:gd name="connsiteY220" fmla="*/ 36512 h 1787292"/>
              <a:gd name="connsiteX221" fmla="*/ 11391632 w 12192000"/>
              <a:gd name="connsiteY221" fmla="*/ 20637 h 1787292"/>
              <a:gd name="connsiteX222" fmla="*/ 11444020 w 12192000"/>
              <a:gd name="connsiteY222" fmla="*/ 9525 h 1787292"/>
              <a:gd name="connsiteX223" fmla="*/ 11504346 w 12192000"/>
              <a:gd name="connsiteY223" fmla="*/ 3175 h 1787292"/>
              <a:gd name="connsiteX224" fmla="*/ 11572608 w 12192000"/>
              <a:gd name="connsiteY224" fmla="*/ 0 h 1787292"/>
              <a:gd name="connsiteX225" fmla="*/ 11640870 w 12192000"/>
              <a:gd name="connsiteY225" fmla="*/ 3175 h 1787292"/>
              <a:gd name="connsiteX226" fmla="*/ 11701196 w 12192000"/>
              <a:gd name="connsiteY226" fmla="*/ 9525 h 1787292"/>
              <a:gd name="connsiteX227" fmla="*/ 11753582 w 12192000"/>
              <a:gd name="connsiteY227" fmla="*/ 20637 h 1787292"/>
              <a:gd name="connsiteX228" fmla="*/ 11799620 w 12192000"/>
              <a:gd name="connsiteY228" fmla="*/ 36512 h 1787292"/>
              <a:gd name="connsiteX229" fmla="*/ 11840896 w 12192000"/>
              <a:gd name="connsiteY229" fmla="*/ 52387 h 1787292"/>
              <a:gd name="connsiteX230" fmla="*/ 11877408 w 12192000"/>
              <a:gd name="connsiteY230" fmla="*/ 68262 h 1787292"/>
              <a:gd name="connsiteX231" fmla="*/ 11915508 w 12192000"/>
              <a:gd name="connsiteY231" fmla="*/ 87312 h 1787292"/>
              <a:gd name="connsiteX232" fmla="*/ 11953608 w 12192000"/>
              <a:gd name="connsiteY232" fmla="*/ 106362 h 1787292"/>
              <a:gd name="connsiteX233" fmla="*/ 11990120 w 12192000"/>
              <a:gd name="connsiteY233" fmla="*/ 125412 h 1787292"/>
              <a:gd name="connsiteX234" fmla="*/ 12031396 w 12192000"/>
              <a:gd name="connsiteY234" fmla="*/ 141287 h 1787292"/>
              <a:gd name="connsiteX235" fmla="*/ 12077432 w 12192000"/>
              <a:gd name="connsiteY235" fmla="*/ 155575 h 1787292"/>
              <a:gd name="connsiteX236" fmla="*/ 12129820 w 12192000"/>
              <a:gd name="connsiteY236" fmla="*/ 166688 h 1787292"/>
              <a:gd name="connsiteX237" fmla="*/ 12190146 w 12192000"/>
              <a:gd name="connsiteY237" fmla="*/ 174625 h 1787292"/>
              <a:gd name="connsiteX238" fmla="*/ 12192000 w 12192000"/>
              <a:gd name="connsiteY238" fmla="*/ 174668 h 1787292"/>
              <a:gd name="connsiteX239" fmla="*/ 12192000 w 12192000"/>
              <a:gd name="connsiteY239" fmla="*/ 885826 h 1787292"/>
              <a:gd name="connsiteX240" fmla="*/ 12192000 w 12192000"/>
              <a:gd name="connsiteY240" fmla="*/ 1787292 h 1787292"/>
              <a:gd name="connsiteX241" fmla="*/ 0 w 12192000"/>
              <a:gd name="connsiteY241" fmla="*/ 1787292 h 1787292"/>
              <a:gd name="connsiteX242" fmla="*/ 0 w 12192000"/>
              <a:gd name="connsiteY242" fmla="*/ 885826 h 1787292"/>
              <a:gd name="connsiteX243" fmla="*/ 0 w 12192000"/>
              <a:gd name="connsiteY243" fmla="*/ 174668 h 1787292"/>
              <a:gd name="connsiteX244" fmla="*/ 1852 w 12192000"/>
              <a:gd name="connsiteY244" fmla="*/ 174625 h 1787292"/>
              <a:gd name="connsiteX245" fmla="*/ 62177 w 12192000"/>
              <a:gd name="connsiteY245" fmla="*/ 166687 h 1787292"/>
              <a:gd name="connsiteX246" fmla="*/ 114564 w 12192000"/>
              <a:gd name="connsiteY246" fmla="*/ 155575 h 1787292"/>
              <a:gd name="connsiteX247" fmla="*/ 160602 w 12192000"/>
              <a:gd name="connsiteY247" fmla="*/ 141287 h 1787292"/>
              <a:gd name="connsiteX248" fmla="*/ 201877 w 12192000"/>
              <a:gd name="connsiteY248" fmla="*/ 125412 h 1787292"/>
              <a:gd name="connsiteX249" fmla="*/ 238389 w 12192000"/>
              <a:gd name="connsiteY249" fmla="*/ 106362 h 1787292"/>
              <a:gd name="connsiteX250" fmla="*/ 276489 w 12192000"/>
              <a:gd name="connsiteY250" fmla="*/ 87312 h 1787292"/>
              <a:gd name="connsiteX251" fmla="*/ 314589 w 12192000"/>
              <a:gd name="connsiteY251" fmla="*/ 68262 h 1787292"/>
              <a:gd name="connsiteX252" fmla="*/ 351102 w 12192000"/>
              <a:gd name="connsiteY252" fmla="*/ 52387 h 1787292"/>
              <a:gd name="connsiteX253" fmla="*/ 392377 w 12192000"/>
              <a:gd name="connsiteY253" fmla="*/ 36512 h 1787292"/>
              <a:gd name="connsiteX254" fmla="*/ 438414 w 12192000"/>
              <a:gd name="connsiteY254" fmla="*/ 20637 h 1787292"/>
              <a:gd name="connsiteX255" fmla="*/ 490802 w 12192000"/>
              <a:gd name="connsiteY255" fmla="*/ 9525 h 1787292"/>
              <a:gd name="connsiteX256" fmla="*/ 551127 w 12192000"/>
              <a:gd name="connsiteY256" fmla="*/ 3175 h 1787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</a:cxnLst>
            <a:rect l="l" t="t" r="r" b="b"/>
            <a:pathLst>
              <a:path w="12192000" h="1787292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4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1" y="36512"/>
                </a:lnTo>
                <a:lnTo>
                  <a:pt x="5002476" y="52387"/>
                </a:lnTo>
                <a:lnTo>
                  <a:pt x="5038989" y="68262"/>
                </a:lnTo>
                <a:lnTo>
                  <a:pt x="5077089" y="87312"/>
                </a:lnTo>
                <a:lnTo>
                  <a:pt x="5115189" y="106362"/>
                </a:lnTo>
                <a:lnTo>
                  <a:pt x="5151701" y="125412"/>
                </a:lnTo>
                <a:lnTo>
                  <a:pt x="5192976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09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7" y="3175"/>
                </a:lnTo>
                <a:lnTo>
                  <a:pt x="6086208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2000" y="174668"/>
                </a:lnTo>
                <a:lnTo>
                  <a:pt x="12192000" y="885826"/>
                </a:lnTo>
                <a:lnTo>
                  <a:pt x="12192000" y="1787292"/>
                </a:lnTo>
                <a:lnTo>
                  <a:pt x="0" y="1787292"/>
                </a:lnTo>
                <a:lnTo>
                  <a:pt x="0" y="885826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xmlns="" id="{6860FCCB-1E70-46DE-978E-0001D7651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523" y="5449151"/>
            <a:ext cx="10318418" cy="52381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hu-HU" sz="2400" spc="800" dirty="0" err="1" smtClean="0">
                <a:solidFill>
                  <a:srgbClr val="2A1A00"/>
                </a:solidFill>
              </a:rPr>
              <a:t>Privacy</a:t>
            </a:r>
            <a:r>
              <a:rPr lang="hu-HU" sz="2400" spc="800" dirty="0" smtClean="0">
                <a:solidFill>
                  <a:srgbClr val="2A1A00"/>
                </a:solidFill>
              </a:rPr>
              <a:t> </a:t>
            </a:r>
            <a:r>
              <a:rPr lang="hu-HU" sz="2400" spc="800" dirty="0" err="1" smtClean="0">
                <a:solidFill>
                  <a:srgbClr val="2A1A00"/>
                </a:solidFill>
              </a:rPr>
              <a:t>models</a:t>
            </a:r>
            <a:endParaRPr lang="en-US" sz="2400" spc="800" dirty="0">
              <a:solidFill>
                <a:srgbClr val="2A1A00"/>
              </a:solidFill>
            </a:endParaRPr>
          </a:p>
        </p:txBody>
      </p:sp>
      <p:pic>
        <p:nvPicPr>
          <p:cNvPr id="3" name="Kép 2">
            <a:extLst>
              <a:ext uri="{FF2B5EF4-FFF2-40B4-BE49-F238E27FC236}">
                <a16:creationId xmlns:a16="http://schemas.microsoft.com/office/drawing/2014/main" xmlns="" id="{C475E89F-5AA8-4F90-9554-DBC5B4A595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731" y="762481"/>
            <a:ext cx="11962507" cy="3693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3384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6860FCCB-1E70-46DE-978E-0001D7651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/>
              <a:t>Bitcoin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xmlns="" id="{1EE236C2-ED0D-445D-AF76-4E802C8D18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614197"/>
            <a:ext cx="10178322" cy="4432040"/>
          </a:xfrm>
        </p:spPr>
        <p:txBody>
          <a:bodyPr>
            <a:normAutofit/>
          </a:bodyPr>
          <a:lstStyle/>
          <a:p>
            <a:r>
              <a:rPr lang="en-US" sz="3200" dirty="0"/>
              <a:t>Bitcoin cleverly combines existing contributions </a:t>
            </a:r>
            <a:r>
              <a:rPr lang="en-US" sz="3200" dirty="0" smtClean="0"/>
              <a:t>from</a:t>
            </a:r>
            <a:r>
              <a:rPr lang="hu-HU" sz="3200" dirty="0" smtClean="0"/>
              <a:t> </a:t>
            </a:r>
            <a:r>
              <a:rPr lang="en-US" sz="3200" dirty="0" smtClean="0"/>
              <a:t>decades </a:t>
            </a:r>
            <a:r>
              <a:rPr lang="en-US" sz="3200" dirty="0"/>
              <a:t>of research</a:t>
            </a:r>
          </a:p>
          <a:p>
            <a:r>
              <a:rPr lang="hu-HU" sz="3200" dirty="0"/>
              <a:t>I</a:t>
            </a:r>
            <a:r>
              <a:rPr lang="en-US" sz="3200" dirty="0" smtClean="0"/>
              <a:t>t solved </a:t>
            </a:r>
            <a:r>
              <a:rPr lang="en-US" sz="3200" dirty="0"/>
              <a:t>fundamental </a:t>
            </a:r>
            <a:r>
              <a:rPr lang="en-US" sz="3200" dirty="0" smtClean="0"/>
              <a:t>problems</a:t>
            </a:r>
            <a:r>
              <a:rPr lang="hu-HU" sz="3200" dirty="0" smtClean="0"/>
              <a:t> </a:t>
            </a:r>
            <a:r>
              <a:rPr lang="en-US" sz="3200" dirty="0" smtClean="0"/>
              <a:t>in </a:t>
            </a:r>
            <a:r>
              <a:rPr lang="en-US" sz="3200" dirty="0"/>
              <a:t>a highly sophisticated, original and practically viable way</a:t>
            </a:r>
            <a:r>
              <a:rPr lang="en-US" sz="3200" dirty="0" smtClean="0"/>
              <a:t>:</a:t>
            </a:r>
            <a:r>
              <a:rPr lang="hu-HU" sz="3200" dirty="0" smtClean="0"/>
              <a:t> </a:t>
            </a:r>
            <a:r>
              <a:rPr lang="en-US" sz="3200" dirty="0" smtClean="0"/>
              <a:t>it </a:t>
            </a:r>
            <a:r>
              <a:rPr lang="en-US" sz="3200" dirty="0"/>
              <a:t>uses a proof of work scheme to limit the number of </a:t>
            </a:r>
            <a:r>
              <a:rPr lang="en-US" sz="3200" dirty="0" smtClean="0"/>
              <a:t>votes</a:t>
            </a:r>
            <a:r>
              <a:rPr lang="hu-HU" sz="3200" dirty="0" smtClean="0"/>
              <a:t> </a:t>
            </a:r>
            <a:r>
              <a:rPr lang="en-US" sz="3200" dirty="0" smtClean="0"/>
              <a:t>per </a:t>
            </a:r>
            <a:r>
              <a:rPr lang="en-US" sz="3200" dirty="0"/>
              <a:t>entity, and thus renders decentralization practical</a:t>
            </a:r>
            <a:r>
              <a:rPr lang="en-US" sz="3200" dirty="0" smtClean="0"/>
              <a:t>.</a:t>
            </a:r>
            <a:endParaRPr lang="hu-HU" sz="3200" dirty="0" smtClean="0"/>
          </a:p>
          <a:p>
            <a:r>
              <a:rPr lang="hu-HU" sz="3200" dirty="0" smtClean="0"/>
              <a:t>Basic </a:t>
            </a:r>
            <a:r>
              <a:rPr lang="hu-HU" sz="3200" dirty="0" err="1" smtClean="0"/>
              <a:t>structure</a:t>
            </a:r>
            <a:r>
              <a:rPr lang="hu-HU" sz="3200" dirty="0" smtClean="0"/>
              <a:t>: </a:t>
            </a:r>
            <a:r>
              <a:rPr lang="hu-HU" sz="3200" dirty="0" err="1" smtClean="0"/>
              <a:t>block</a:t>
            </a:r>
            <a:r>
              <a:rPr lang="hu-HU" sz="3200" dirty="0" smtClean="0"/>
              <a:t> </a:t>
            </a:r>
            <a:r>
              <a:rPr lang="hu-HU" sz="3200" dirty="0" err="1" smtClean="0"/>
              <a:t>chain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33336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 title="scalloped circle">
            <a:extLst>
              <a:ext uri="{FF2B5EF4-FFF2-40B4-BE49-F238E27FC236}">
                <a16:creationId xmlns:a16="http://schemas.microsoft.com/office/drawing/2014/main" xmlns="" id="{B217C2AD-51B4-40CE-A71F-F5D3F846D97B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1" name="Rectangle 10" title="left edge border">
            <a:extLst>
              <a:ext uri="{FF2B5EF4-FFF2-40B4-BE49-F238E27FC236}">
                <a16:creationId xmlns:a16="http://schemas.microsoft.com/office/drawing/2014/main" xmlns="" id="{6F1BF92E-23CF-4BFE-9E1F-C359BACFA3C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DFEF8384-2545-4ACD-9071-49DD1CFC4E9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xmlns="" id="{8459E6B1-83B1-40BA-B946-DC53BED590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5174" y="1293872"/>
            <a:ext cx="7117095" cy="4270256"/>
          </a:xfrm>
          <a:prstGeom prst="rect">
            <a:avLst/>
          </a:prstGeom>
        </p:spPr>
      </p:pic>
      <p:sp>
        <p:nvSpPr>
          <p:cNvPr id="15" name="Freeform 22" title="right scallop background shape">
            <a:extLst>
              <a:ext uri="{FF2B5EF4-FFF2-40B4-BE49-F238E27FC236}">
                <a16:creationId xmlns:a16="http://schemas.microsoft.com/office/drawing/2014/main" xmlns="" id="{F77DB8FA-61A7-4DE7-A777-6D258D17248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ltGray">
          <a:xfrm>
            <a:off x="1" y="0"/>
            <a:ext cx="4695443" cy="6858000"/>
          </a:xfrm>
          <a:custGeom>
            <a:avLst/>
            <a:gdLst>
              <a:gd name="connsiteX0" fmla="*/ 0 w 4992864"/>
              <a:gd name="connsiteY0" fmla="*/ 0 h 6858000"/>
              <a:gd name="connsiteX1" fmla="*/ 4813476 w 4992864"/>
              <a:gd name="connsiteY1" fmla="*/ 0 h 6858000"/>
              <a:gd name="connsiteX2" fmla="*/ 4818239 w 4992864"/>
              <a:gd name="connsiteY2" fmla="*/ 66675 h 6858000"/>
              <a:gd name="connsiteX3" fmla="*/ 4826176 w 4992864"/>
              <a:gd name="connsiteY3" fmla="*/ 122237 h 6858000"/>
              <a:gd name="connsiteX4" fmla="*/ 4835701 w 4992864"/>
              <a:gd name="connsiteY4" fmla="*/ 174625 h 6858000"/>
              <a:gd name="connsiteX5" fmla="*/ 4851576 w 4992864"/>
              <a:gd name="connsiteY5" fmla="*/ 217487 h 6858000"/>
              <a:gd name="connsiteX6" fmla="*/ 4867451 w 4992864"/>
              <a:gd name="connsiteY6" fmla="*/ 260350 h 6858000"/>
              <a:gd name="connsiteX7" fmla="*/ 4886501 w 4992864"/>
              <a:gd name="connsiteY7" fmla="*/ 296862 h 6858000"/>
              <a:gd name="connsiteX8" fmla="*/ 4905551 w 4992864"/>
              <a:gd name="connsiteY8" fmla="*/ 334962 h 6858000"/>
              <a:gd name="connsiteX9" fmla="*/ 4923014 w 4992864"/>
              <a:gd name="connsiteY9" fmla="*/ 369887 h 6858000"/>
              <a:gd name="connsiteX10" fmla="*/ 4940476 w 4992864"/>
              <a:gd name="connsiteY10" fmla="*/ 409575 h 6858000"/>
              <a:gd name="connsiteX11" fmla="*/ 4956351 w 4992864"/>
              <a:gd name="connsiteY11" fmla="*/ 450850 h 6858000"/>
              <a:gd name="connsiteX12" fmla="*/ 4970639 w 4992864"/>
              <a:gd name="connsiteY12" fmla="*/ 496887 h 6858000"/>
              <a:gd name="connsiteX13" fmla="*/ 4981751 w 4992864"/>
              <a:gd name="connsiteY13" fmla="*/ 546100 h 6858000"/>
              <a:gd name="connsiteX14" fmla="*/ 4989689 w 4992864"/>
              <a:gd name="connsiteY14" fmla="*/ 606425 h 6858000"/>
              <a:gd name="connsiteX15" fmla="*/ 4992864 w 4992864"/>
              <a:gd name="connsiteY15" fmla="*/ 673100 h 6858000"/>
              <a:gd name="connsiteX16" fmla="*/ 4989689 w 4992864"/>
              <a:gd name="connsiteY16" fmla="*/ 744537 h 6858000"/>
              <a:gd name="connsiteX17" fmla="*/ 4981751 w 4992864"/>
              <a:gd name="connsiteY17" fmla="*/ 801687 h 6858000"/>
              <a:gd name="connsiteX18" fmla="*/ 4970639 w 4992864"/>
              <a:gd name="connsiteY18" fmla="*/ 854075 h 6858000"/>
              <a:gd name="connsiteX19" fmla="*/ 4956351 w 4992864"/>
              <a:gd name="connsiteY19" fmla="*/ 901700 h 6858000"/>
              <a:gd name="connsiteX20" fmla="*/ 4940476 w 4992864"/>
              <a:gd name="connsiteY20" fmla="*/ 942975 h 6858000"/>
              <a:gd name="connsiteX21" fmla="*/ 4921426 w 4992864"/>
              <a:gd name="connsiteY21" fmla="*/ 981075 h 6858000"/>
              <a:gd name="connsiteX22" fmla="*/ 4902376 w 4992864"/>
              <a:gd name="connsiteY22" fmla="*/ 1017587 h 6858000"/>
              <a:gd name="connsiteX23" fmla="*/ 4883326 w 4992864"/>
              <a:gd name="connsiteY23" fmla="*/ 1055687 h 6858000"/>
              <a:gd name="connsiteX24" fmla="*/ 4865864 w 4992864"/>
              <a:gd name="connsiteY24" fmla="*/ 1095375 h 6858000"/>
              <a:gd name="connsiteX25" fmla="*/ 4848401 w 4992864"/>
              <a:gd name="connsiteY25" fmla="*/ 1136650 h 6858000"/>
              <a:gd name="connsiteX26" fmla="*/ 4834114 w 4992864"/>
              <a:gd name="connsiteY26" fmla="*/ 1182687 h 6858000"/>
              <a:gd name="connsiteX27" fmla="*/ 4824589 w 4992864"/>
              <a:gd name="connsiteY27" fmla="*/ 1235075 h 6858000"/>
              <a:gd name="connsiteX28" fmla="*/ 4815064 w 4992864"/>
              <a:gd name="connsiteY28" fmla="*/ 1295400 h 6858000"/>
              <a:gd name="connsiteX29" fmla="*/ 4813476 w 4992864"/>
              <a:gd name="connsiteY29" fmla="*/ 1363662 h 6858000"/>
              <a:gd name="connsiteX30" fmla="*/ 4815064 w 4992864"/>
              <a:gd name="connsiteY30" fmla="*/ 1431925 h 6858000"/>
              <a:gd name="connsiteX31" fmla="*/ 4824589 w 4992864"/>
              <a:gd name="connsiteY31" fmla="*/ 1492250 h 6858000"/>
              <a:gd name="connsiteX32" fmla="*/ 4834114 w 4992864"/>
              <a:gd name="connsiteY32" fmla="*/ 1544637 h 6858000"/>
              <a:gd name="connsiteX33" fmla="*/ 4848401 w 4992864"/>
              <a:gd name="connsiteY33" fmla="*/ 1589087 h 6858000"/>
              <a:gd name="connsiteX34" fmla="*/ 4865864 w 4992864"/>
              <a:gd name="connsiteY34" fmla="*/ 1631950 h 6858000"/>
              <a:gd name="connsiteX35" fmla="*/ 4883326 w 4992864"/>
              <a:gd name="connsiteY35" fmla="*/ 1671637 h 6858000"/>
              <a:gd name="connsiteX36" fmla="*/ 4902376 w 4992864"/>
              <a:gd name="connsiteY36" fmla="*/ 1708150 h 6858000"/>
              <a:gd name="connsiteX37" fmla="*/ 4921426 w 4992864"/>
              <a:gd name="connsiteY37" fmla="*/ 1743075 h 6858000"/>
              <a:gd name="connsiteX38" fmla="*/ 4940476 w 4992864"/>
              <a:gd name="connsiteY38" fmla="*/ 1782762 h 6858000"/>
              <a:gd name="connsiteX39" fmla="*/ 4956351 w 4992864"/>
              <a:gd name="connsiteY39" fmla="*/ 1824037 h 6858000"/>
              <a:gd name="connsiteX40" fmla="*/ 4970639 w 4992864"/>
              <a:gd name="connsiteY40" fmla="*/ 1870075 h 6858000"/>
              <a:gd name="connsiteX41" fmla="*/ 4981751 w 4992864"/>
              <a:gd name="connsiteY41" fmla="*/ 1922462 h 6858000"/>
              <a:gd name="connsiteX42" fmla="*/ 4989689 w 4992864"/>
              <a:gd name="connsiteY42" fmla="*/ 1982787 h 6858000"/>
              <a:gd name="connsiteX43" fmla="*/ 4992864 w 4992864"/>
              <a:gd name="connsiteY43" fmla="*/ 2051050 h 6858000"/>
              <a:gd name="connsiteX44" fmla="*/ 4989689 w 4992864"/>
              <a:gd name="connsiteY44" fmla="*/ 2119312 h 6858000"/>
              <a:gd name="connsiteX45" fmla="*/ 4981751 w 4992864"/>
              <a:gd name="connsiteY45" fmla="*/ 2179637 h 6858000"/>
              <a:gd name="connsiteX46" fmla="*/ 4970639 w 4992864"/>
              <a:gd name="connsiteY46" fmla="*/ 2232025 h 6858000"/>
              <a:gd name="connsiteX47" fmla="*/ 4956351 w 4992864"/>
              <a:gd name="connsiteY47" fmla="*/ 2278062 h 6858000"/>
              <a:gd name="connsiteX48" fmla="*/ 4940476 w 4992864"/>
              <a:gd name="connsiteY48" fmla="*/ 2319337 h 6858000"/>
              <a:gd name="connsiteX49" fmla="*/ 4921426 w 4992864"/>
              <a:gd name="connsiteY49" fmla="*/ 2359025 h 6858000"/>
              <a:gd name="connsiteX50" fmla="*/ 4902376 w 4992864"/>
              <a:gd name="connsiteY50" fmla="*/ 2395537 h 6858000"/>
              <a:gd name="connsiteX51" fmla="*/ 4883326 w 4992864"/>
              <a:gd name="connsiteY51" fmla="*/ 2433637 h 6858000"/>
              <a:gd name="connsiteX52" fmla="*/ 4865864 w 4992864"/>
              <a:gd name="connsiteY52" fmla="*/ 2471737 h 6858000"/>
              <a:gd name="connsiteX53" fmla="*/ 4848401 w 4992864"/>
              <a:gd name="connsiteY53" fmla="*/ 2513012 h 6858000"/>
              <a:gd name="connsiteX54" fmla="*/ 4834114 w 4992864"/>
              <a:gd name="connsiteY54" fmla="*/ 2560637 h 6858000"/>
              <a:gd name="connsiteX55" fmla="*/ 4824589 w 4992864"/>
              <a:gd name="connsiteY55" fmla="*/ 2613025 h 6858000"/>
              <a:gd name="connsiteX56" fmla="*/ 4815064 w 4992864"/>
              <a:gd name="connsiteY56" fmla="*/ 2671762 h 6858000"/>
              <a:gd name="connsiteX57" fmla="*/ 4813476 w 4992864"/>
              <a:gd name="connsiteY57" fmla="*/ 2741612 h 6858000"/>
              <a:gd name="connsiteX58" fmla="*/ 4815064 w 4992864"/>
              <a:gd name="connsiteY58" fmla="*/ 2809875 h 6858000"/>
              <a:gd name="connsiteX59" fmla="*/ 4824589 w 4992864"/>
              <a:gd name="connsiteY59" fmla="*/ 2868612 h 6858000"/>
              <a:gd name="connsiteX60" fmla="*/ 4834114 w 4992864"/>
              <a:gd name="connsiteY60" fmla="*/ 2922587 h 6858000"/>
              <a:gd name="connsiteX61" fmla="*/ 4848401 w 4992864"/>
              <a:gd name="connsiteY61" fmla="*/ 2967037 h 6858000"/>
              <a:gd name="connsiteX62" fmla="*/ 4865864 w 4992864"/>
              <a:gd name="connsiteY62" fmla="*/ 3009900 h 6858000"/>
              <a:gd name="connsiteX63" fmla="*/ 4883326 w 4992864"/>
              <a:gd name="connsiteY63" fmla="*/ 3046412 h 6858000"/>
              <a:gd name="connsiteX64" fmla="*/ 4902376 w 4992864"/>
              <a:gd name="connsiteY64" fmla="*/ 3084512 h 6858000"/>
              <a:gd name="connsiteX65" fmla="*/ 4921426 w 4992864"/>
              <a:gd name="connsiteY65" fmla="*/ 3121025 h 6858000"/>
              <a:gd name="connsiteX66" fmla="*/ 4940476 w 4992864"/>
              <a:gd name="connsiteY66" fmla="*/ 3160712 h 6858000"/>
              <a:gd name="connsiteX67" fmla="*/ 4956351 w 4992864"/>
              <a:gd name="connsiteY67" fmla="*/ 3201987 h 6858000"/>
              <a:gd name="connsiteX68" fmla="*/ 4970639 w 4992864"/>
              <a:gd name="connsiteY68" fmla="*/ 3248025 h 6858000"/>
              <a:gd name="connsiteX69" fmla="*/ 4981751 w 4992864"/>
              <a:gd name="connsiteY69" fmla="*/ 3300412 h 6858000"/>
              <a:gd name="connsiteX70" fmla="*/ 4989689 w 4992864"/>
              <a:gd name="connsiteY70" fmla="*/ 3360737 h 6858000"/>
              <a:gd name="connsiteX71" fmla="*/ 4992864 w 4992864"/>
              <a:gd name="connsiteY71" fmla="*/ 3427412 h 6858000"/>
              <a:gd name="connsiteX72" fmla="*/ 4989689 w 4992864"/>
              <a:gd name="connsiteY72" fmla="*/ 3497262 h 6858000"/>
              <a:gd name="connsiteX73" fmla="*/ 4981751 w 4992864"/>
              <a:gd name="connsiteY73" fmla="*/ 3557587 h 6858000"/>
              <a:gd name="connsiteX74" fmla="*/ 4970639 w 4992864"/>
              <a:gd name="connsiteY74" fmla="*/ 3609975 h 6858000"/>
              <a:gd name="connsiteX75" fmla="*/ 4956351 w 4992864"/>
              <a:gd name="connsiteY75" fmla="*/ 3656012 h 6858000"/>
              <a:gd name="connsiteX76" fmla="*/ 4940476 w 4992864"/>
              <a:gd name="connsiteY76" fmla="*/ 3697287 h 6858000"/>
              <a:gd name="connsiteX77" fmla="*/ 4921426 w 4992864"/>
              <a:gd name="connsiteY77" fmla="*/ 3736975 h 6858000"/>
              <a:gd name="connsiteX78" fmla="*/ 4883326 w 4992864"/>
              <a:gd name="connsiteY78" fmla="*/ 3811587 h 6858000"/>
              <a:gd name="connsiteX79" fmla="*/ 4865864 w 4992864"/>
              <a:gd name="connsiteY79" fmla="*/ 3848100 h 6858000"/>
              <a:gd name="connsiteX80" fmla="*/ 4848401 w 4992864"/>
              <a:gd name="connsiteY80" fmla="*/ 3890962 h 6858000"/>
              <a:gd name="connsiteX81" fmla="*/ 4834114 w 4992864"/>
              <a:gd name="connsiteY81" fmla="*/ 3935412 h 6858000"/>
              <a:gd name="connsiteX82" fmla="*/ 4824589 w 4992864"/>
              <a:gd name="connsiteY82" fmla="*/ 3987800 h 6858000"/>
              <a:gd name="connsiteX83" fmla="*/ 4815064 w 4992864"/>
              <a:gd name="connsiteY83" fmla="*/ 4048125 h 6858000"/>
              <a:gd name="connsiteX84" fmla="*/ 4813476 w 4992864"/>
              <a:gd name="connsiteY84" fmla="*/ 4116387 h 6858000"/>
              <a:gd name="connsiteX85" fmla="*/ 4815064 w 4992864"/>
              <a:gd name="connsiteY85" fmla="*/ 4186237 h 6858000"/>
              <a:gd name="connsiteX86" fmla="*/ 4824589 w 4992864"/>
              <a:gd name="connsiteY86" fmla="*/ 4244975 h 6858000"/>
              <a:gd name="connsiteX87" fmla="*/ 4834114 w 4992864"/>
              <a:gd name="connsiteY87" fmla="*/ 4297362 h 6858000"/>
              <a:gd name="connsiteX88" fmla="*/ 4848401 w 4992864"/>
              <a:gd name="connsiteY88" fmla="*/ 4343400 h 6858000"/>
              <a:gd name="connsiteX89" fmla="*/ 4865864 w 4992864"/>
              <a:gd name="connsiteY89" fmla="*/ 4386262 h 6858000"/>
              <a:gd name="connsiteX90" fmla="*/ 4883326 w 4992864"/>
              <a:gd name="connsiteY90" fmla="*/ 4424362 h 6858000"/>
              <a:gd name="connsiteX91" fmla="*/ 4921426 w 4992864"/>
              <a:gd name="connsiteY91" fmla="*/ 4498975 h 6858000"/>
              <a:gd name="connsiteX92" fmla="*/ 4940476 w 4992864"/>
              <a:gd name="connsiteY92" fmla="*/ 4537075 h 6858000"/>
              <a:gd name="connsiteX93" fmla="*/ 4956351 w 4992864"/>
              <a:gd name="connsiteY93" fmla="*/ 4579937 h 6858000"/>
              <a:gd name="connsiteX94" fmla="*/ 4970639 w 4992864"/>
              <a:gd name="connsiteY94" fmla="*/ 4625975 h 6858000"/>
              <a:gd name="connsiteX95" fmla="*/ 4981751 w 4992864"/>
              <a:gd name="connsiteY95" fmla="*/ 4678362 h 6858000"/>
              <a:gd name="connsiteX96" fmla="*/ 4989689 w 4992864"/>
              <a:gd name="connsiteY96" fmla="*/ 4738687 h 6858000"/>
              <a:gd name="connsiteX97" fmla="*/ 4992864 w 4992864"/>
              <a:gd name="connsiteY97" fmla="*/ 4806950 h 6858000"/>
              <a:gd name="connsiteX98" fmla="*/ 4989689 w 4992864"/>
              <a:gd name="connsiteY98" fmla="*/ 4875212 h 6858000"/>
              <a:gd name="connsiteX99" fmla="*/ 4981751 w 4992864"/>
              <a:gd name="connsiteY99" fmla="*/ 4935537 h 6858000"/>
              <a:gd name="connsiteX100" fmla="*/ 4970639 w 4992864"/>
              <a:gd name="connsiteY100" fmla="*/ 4987925 h 6858000"/>
              <a:gd name="connsiteX101" fmla="*/ 4956351 w 4992864"/>
              <a:gd name="connsiteY101" fmla="*/ 5033962 h 6858000"/>
              <a:gd name="connsiteX102" fmla="*/ 4940476 w 4992864"/>
              <a:gd name="connsiteY102" fmla="*/ 5075237 h 6858000"/>
              <a:gd name="connsiteX103" fmla="*/ 4921426 w 4992864"/>
              <a:gd name="connsiteY103" fmla="*/ 5114925 h 6858000"/>
              <a:gd name="connsiteX104" fmla="*/ 4902376 w 4992864"/>
              <a:gd name="connsiteY104" fmla="*/ 5149850 h 6858000"/>
              <a:gd name="connsiteX105" fmla="*/ 4883326 w 4992864"/>
              <a:gd name="connsiteY105" fmla="*/ 5186362 h 6858000"/>
              <a:gd name="connsiteX106" fmla="*/ 4865864 w 4992864"/>
              <a:gd name="connsiteY106" fmla="*/ 5226050 h 6858000"/>
              <a:gd name="connsiteX107" fmla="*/ 4848401 w 4992864"/>
              <a:gd name="connsiteY107" fmla="*/ 5268912 h 6858000"/>
              <a:gd name="connsiteX108" fmla="*/ 4834114 w 4992864"/>
              <a:gd name="connsiteY108" fmla="*/ 5313362 h 6858000"/>
              <a:gd name="connsiteX109" fmla="*/ 4824589 w 4992864"/>
              <a:gd name="connsiteY109" fmla="*/ 5365750 h 6858000"/>
              <a:gd name="connsiteX110" fmla="*/ 4815064 w 4992864"/>
              <a:gd name="connsiteY110" fmla="*/ 5426075 h 6858000"/>
              <a:gd name="connsiteX111" fmla="*/ 4813476 w 4992864"/>
              <a:gd name="connsiteY111" fmla="*/ 5494337 h 6858000"/>
              <a:gd name="connsiteX112" fmla="*/ 4815064 w 4992864"/>
              <a:gd name="connsiteY112" fmla="*/ 5562600 h 6858000"/>
              <a:gd name="connsiteX113" fmla="*/ 4824589 w 4992864"/>
              <a:gd name="connsiteY113" fmla="*/ 5622925 h 6858000"/>
              <a:gd name="connsiteX114" fmla="*/ 4834114 w 4992864"/>
              <a:gd name="connsiteY114" fmla="*/ 5675312 h 6858000"/>
              <a:gd name="connsiteX115" fmla="*/ 4848401 w 4992864"/>
              <a:gd name="connsiteY115" fmla="*/ 5721350 h 6858000"/>
              <a:gd name="connsiteX116" fmla="*/ 4865864 w 4992864"/>
              <a:gd name="connsiteY116" fmla="*/ 5762625 h 6858000"/>
              <a:gd name="connsiteX117" fmla="*/ 4883326 w 4992864"/>
              <a:gd name="connsiteY117" fmla="*/ 5802312 h 6858000"/>
              <a:gd name="connsiteX118" fmla="*/ 4902376 w 4992864"/>
              <a:gd name="connsiteY118" fmla="*/ 5840412 h 6858000"/>
              <a:gd name="connsiteX119" fmla="*/ 4921426 w 4992864"/>
              <a:gd name="connsiteY119" fmla="*/ 5876925 h 6858000"/>
              <a:gd name="connsiteX120" fmla="*/ 4940476 w 4992864"/>
              <a:gd name="connsiteY120" fmla="*/ 5915025 h 6858000"/>
              <a:gd name="connsiteX121" fmla="*/ 4956351 w 4992864"/>
              <a:gd name="connsiteY121" fmla="*/ 5956300 h 6858000"/>
              <a:gd name="connsiteX122" fmla="*/ 4970639 w 4992864"/>
              <a:gd name="connsiteY122" fmla="*/ 6003925 h 6858000"/>
              <a:gd name="connsiteX123" fmla="*/ 4981751 w 4992864"/>
              <a:gd name="connsiteY123" fmla="*/ 6056312 h 6858000"/>
              <a:gd name="connsiteX124" fmla="*/ 4989689 w 4992864"/>
              <a:gd name="connsiteY124" fmla="*/ 6113462 h 6858000"/>
              <a:gd name="connsiteX125" fmla="*/ 4992864 w 4992864"/>
              <a:gd name="connsiteY125" fmla="*/ 6183312 h 6858000"/>
              <a:gd name="connsiteX126" fmla="*/ 4989689 w 4992864"/>
              <a:gd name="connsiteY126" fmla="*/ 6251575 h 6858000"/>
              <a:gd name="connsiteX127" fmla="*/ 4981751 w 4992864"/>
              <a:gd name="connsiteY127" fmla="*/ 6311900 h 6858000"/>
              <a:gd name="connsiteX128" fmla="*/ 4970639 w 4992864"/>
              <a:gd name="connsiteY128" fmla="*/ 6361112 h 6858000"/>
              <a:gd name="connsiteX129" fmla="*/ 4956351 w 4992864"/>
              <a:gd name="connsiteY129" fmla="*/ 6407150 h 6858000"/>
              <a:gd name="connsiteX130" fmla="*/ 4940476 w 4992864"/>
              <a:gd name="connsiteY130" fmla="*/ 6448425 h 6858000"/>
              <a:gd name="connsiteX131" fmla="*/ 4923014 w 4992864"/>
              <a:gd name="connsiteY131" fmla="*/ 6488112 h 6858000"/>
              <a:gd name="connsiteX132" fmla="*/ 4905551 w 4992864"/>
              <a:gd name="connsiteY132" fmla="*/ 6523037 h 6858000"/>
              <a:gd name="connsiteX133" fmla="*/ 4886501 w 4992864"/>
              <a:gd name="connsiteY133" fmla="*/ 6561137 h 6858000"/>
              <a:gd name="connsiteX134" fmla="*/ 4867451 w 4992864"/>
              <a:gd name="connsiteY134" fmla="*/ 6597650 h 6858000"/>
              <a:gd name="connsiteX135" fmla="*/ 4851576 w 4992864"/>
              <a:gd name="connsiteY135" fmla="*/ 6640512 h 6858000"/>
              <a:gd name="connsiteX136" fmla="*/ 4835701 w 4992864"/>
              <a:gd name="connsiteY136" fmla="*/ 6683375 h 6858000"/>
              <a:gd name="connsiteX137" fmla="*/ 4826176 w 4992864"/>
              <a:gd name="connsiteY137" fmla="*/ 6735762 h 6858000"/>
              <a:gd name="connsiteX138" fmla="*/ 4818239 w 4992864"/>
              <a:gd name="connsiteY138" fmla="*/ 6791325 h 6858000"/>
              <a:gd name="connsiteX139" fmla="*/ 4813476 w 4992864"/>
              <a:gd name="connsiteY139" fmla="*/ 6858000 h 6858000"/>
              <a:gd name="connsiteX140" fmla="*/ 0 w 4992864"/>
              <a:gd name="connsiteY14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</a:cxnLst>
            <a:rect l="l" t="t" r="r" b="b"/>
            <a:pathLst>
              <a:path w="4992864" h="6858000">
                <a:moveTo>
                  <a:pt x="0" y="0"/>
                </a:moveTo>
                <a:lnTo>
                  <a:pt x="4813476" y="0"/>
                </a:lnTo>
                <a:lnTo>
                  <a:pt x="4818239" y="66675"/>
                </a:lnTo>
                <a:lnTo>
                  <a:pt x="4826176" y="122237"/>
                </a:lnTo>
                <a:lnTo>
                  <a:pt x="4835701" y="174625"/>
                </a:lnTo>
                <a:lnTo>
                  <a:pt x="4851576" y="217487"/>
                </a:lnTo>
                <a:lnTo>
                  <a:pt x="4867451" y="260350"/>
                </a:lnTo>
                <a:lnTo>
                  <a:pt x="4886501" y="296862"/>
                </a:lnTo>
                <a:lnTo>
                  <a:pt x="4905551" y="334962"/>
                </a:lnTo>
                <a:lnTo>
                  <a:pt x="4923014" y="369887"/>
                </a:lnTo>
                <a:lnTo>
                  <a:pt x="4940476" y="409575"/>
                </a:lnTo>
                <a:lnTo>
                  <a:pt x="4956351" y="450850"/>
                </a:lnTo>
                <a:lnTo>
                  <a:pt x="4970639" y="496887"/>
                </a:lnTo>
                <a:lnTo>
                  <a:pt x="4981751" y="546100"/>
                </a:lnTo>
                <a:lnTo>
                  <a:pt x="4989689" y="606425"/>
                </a:lnTo>
                <a:lnTo>
                  <a:pt x="4992864" y="673100"/>
                </a:lnTo>
                <a:lnTo>
                  <a:pt x="4989689" y="744537"/>
                </a:lnTo>
                <a:lnTo>
                  <a:pt x="4981751" y="801687"/>
                </a:lnTo>
                <a:lnTo>
                  <a:pt x="4970639" y="854075"/>
                </a:lnTo>
                <a:lnTo>
                  <a:pt x="4956351" y="901700"/>
                </a:lnTo>
                <a:lnTo>
                  <a:pt x="4940476" y="942975"/>
                </a:lnTo>
                <a:lnTo>
                  <a:pt x="4921426" y="981075"/>
                </a:lnTo>
                <a:lnTo>
                  <a:pt x="4902376" y="1017587"/>
                </a:lnTo>
                <a:lnTo>
                  <a:pt x="4883326" y="1055687"/>
                </a:lnTo>
                <a:lnTo>
                  <a:pt x="4865864" y="1095375"/>
                </a:lnTo>
                <a:lnTo>
                  <a:pt x="4848401" y="1136650"/>
                </a:lnTo>
                <a:lnTo>
                  <a:pt x="4834114" y="1182687"/>
                </a:lnTo>
                <a:lnTo>
                  <a:pt x="4824589" y="1235075"/>
                </a:lnTo>
                <a:lnTo>
                  <a:pt x="4815064" y="1295400"/>
                </a:lnTo>
                <a:lnTo>
                  <a:pt x="4813476" y="1363662"/>
                </a:lnTo>
                <a:lnTo>
                  <a:pt x="4815064" y="1431925"/>
                </a:lnTo>
                <a:lnTo>
                  <a:pt x="4824589" y="1492250"/>
                </a:lnTo>
                <a:lnTo>
                  <a:pt x="4834114" y="1544637"/>
                </a:lnTo>
                <a:lnTo>
                  <a:pt x="4848401" y="1589087"/>
                </a:lnTo>
                <a:lnTo>
                  <a:pt x="4865864" y="1631950"/>
                </a:lnTo>
                <a:lnTo>
                  <a:pt x="4883326" y="1671637"/>
                </a:lnTo>
                <a:lnTo>
                  <a:pt x="4902376" y="1708150"/>
                </a:lnTo>
                <a:lnTo>
                  <a:pt x="4921426" y="1743075"/>
                </a:lnTo>
                <a:lnTo>
                  <a:pt x="4940476" y="1782762"/>
                </a:lnTo>
                <a:lnTo>
                  <a:pt x="4956351" y="1824037"/>
                </a:lnTo>
                <a:lnTo>
                  <a:pt x="4970639" y="1870075"/>
                </a:lnTo>
                <a:lnTo>
                  <a:pt x="4981751" y="1922462"/>
                </a:lnTo>
                <a:lnTo>
                  <a:pt x="4989689" y="1982787"/>
                </a:lnTo>
                <a:lnTo>
                  <a:pt x="4992864" y="2051050"/>
                </a:lnTo>
                <a:lnTo>
                  <a:pt x="4989689" y="2119312"/>
                </a:lnTo>
                <a:lnTo>
                  <a:pt x="4981751" y="2179637"/>
                </a:lnTo>
                <a:lnTo>
                  <a:pt x="4970639" y="2232025"/>
                </a:lnTo>
                <a:lnTo>
                  <a:pt x="4956351" y="2278062"/>
                </a:lnTo>
                <a:lnTo>
                  <a:pt x="4940476" y="2319337"/>
                </a:lnTo>
                <a:lnTo>
                  <a:pt x="4921426" y="2359025"/>
                </a:lnTo>
                <a:lnTo>
                  <a:pt x="4902376" y="2395537"/>
                </a:lnTo>
                <a:lnTo>
                  <a:pt x="4883326" y="2433637"/>
                </a:lnTo>
                <a:lnTo>
                  <a:pt x="4865864" y="2471737"/>
                </a:lnTo>
                <a:lnTo>
                  <a:pt x="4848401" y="2513012"/>
                </a:lnTo>
                <a:lnTo>
                  <a:pt x="4834114" y="2560637"/>
                </a:lnTo>
                <a:lnTo>
                  <a:pt x="4824589" y="2613025"/>
                </a:lnTo>
                <a:lnTo>
                  <a:pt x="4815064" y="2671762"/>
                </a:lnTo>
                <a:lnTo>
                  <a:pt x="4813476" y="2741612"/>
                </a:lnTo>
                <a:lnTo>
                  <a:pt x="4815064" y="2809875"/>
                </a:lnTo>
                <a:lnTo>
                  <a:pt x="4824589" y="2868612"/>
                </a:lnTo>
                <a:lnTo>
                  <a:pt x="4834114" y="2922587"/>
                </a:lnTo>
                <a:lnTo>
                  <a:pt x="4848401" y="2967037"/>
                </a:lnTo>
                <a:lnTo>
                  <a:pt x="4865864" y="3009900"/>
                </a:lnTo>
                <a:lnTo>
                  <a:pt x="4883326" y="3046412"/>
                </a:lnTo>
                <a:lnTo>
                  <a:pt x="4902376" y="3084512"/>
                </a:lnTo>
                <a:lnTo>
                  <a:pt x="4921426" y="3121025"/>
                </a:lnTo>
                <a:lnTo>
                  <a:pt x="4940476" y="3160712"/>
                </a:lnTo>
                <a:lnTo>
                  <a:pt x="4956351" y="3201987"/>
                </a:lnTo>
                <a:lnTo>
                  <a:pt x="4970639" y="3248025"/>
                </a:lnTo>
                <a:lnTo>
                  <a:pt x="4981751" y="3300412"/>
                </a:lnTo>
                <a:lnTo>
                  <a:pt x="4989689" y="3360737"/>
                </a:lnTo>
                <a:lnTo>
                  <a:pt x="4992864" y="3427412"/>
                </a:lnTo>
                <a:lnTo>
                  <a:pt x="4989689" y="3497262"/>
                </a:lnTo>
                <a:lnTo>
                  <a:pt x="4981751" y="3557587"/>
                </a:lnTo>
                <a:lnTo>
                  <a:pt x="4970639" y="3609975"/>
                </a:lnTo>
                <a:lnTo>
                  <a:pt x="4956351" y="3656012"/>
                </a:lnTo>
                <a:lnTo>
                  <a:pt x="4940476" y="3697287"/>
                </a:lnTo>
                <a:lnTo>
                  <a:pt x="4921426" y="3736975"/>
                </a:lnTo>
                <a:lnTo>
                  <a:pt x="4883326" y="3811587"/>
                </a:lnTo>
                <a:lnTo>
                  <a:pt x="4865864" y="3848100"/>
                </a:lnTo>
                <a:lnTo>
                  <a:pt x="4848401" y="3890962"/>
                </a:lnTo>
                <a:lnTo>
                  <a:pt x="4834114" y="3935412"/>
                </a:lnTo>
                <a:lnTo>
                  <a:pt x="4824589" y="3987800"/>
                </a:lnTo>
                <a:lnTo>
                  <a:pt x="4815064" y="4048125"/>
                </a:lnTo>
                <a:lnTo>
                  <a:pt x="4813476" y="4116387"/>
                </a:lnTo>
                <a:lnTo>
                  <a:pt x="4815064" y="4186237"/>
                </a:lnTo>
                <a:lnTo>
                  <a:pt x="4824589" y="4244975"/>
                </a:lnTo>
                <a:lnTo>
                  <a:pt x="4834114" y="4297362"/>
                </a:lnTo>
                <a:lnTo>
                  <a:pt x="4848401" y="4343400"/>
                </a:lnTo>
                <a:lnTo>
                  <a:pt x="4865864" y="4386262"/>
                </a:lnTo>
                <a:lnTo>
                  <a:pt x="4883326" y="4424362"/>
                </a:lnTo>
                <a:lnTo>
                  <a:pt x="4921426" y="4498975"/>
                </a:lnTo>
                <a:lnTo>
                  <a:pt x="4940476" y="4537075"/>
                </a:lnTo>
                <a:lnTo>
                  <a:pt x="4956351" y="4579937"/>
                </a:lnTo>
                <a:lnTo>
                  <a:pt x="4970639" y="4625975"/>
                </a:lnTo>
                <a:lnTo>
                  <a:pt x="4981751" y="4678362"/>
                </a:lnTo>
                <a:lnTo>
                  <a:pt x="4989689" y="4738687"/>
                </a:lnTo>
                <a:lnTo>
                  <a:pt x="4992864" y="4806950"/>
                </a:lnTo>
                <a:lnTo>
                  <a:pt x="4989689" y="4875212"/>
                </a:lnTo>
                <a:lnTo>
                  <a:pt x="4981751" y="4935537"/>
                </a:lnTo>
                <a:lnTo>
                  <a:pt x="4970639" y="4987925"/>
                </a:lnTo>
                <a:lnTo>
                  <a:pt x="4956351" y="5033962"/>
                </a:lnTo>
                <a:lnTo>
                  <a:pt x="4940476" y="5075237"/>
                </a:lnTo>
                <a:lnTo>
                  <a:pt x="4921426" y="5114925"/>
                </a:lnTo>
                <a:lnTo>
                  <a:pt x="4902376" y="5149850"/>
                </a:lnTo>
                <a:lnTo>
                  <a:pt x="4883326" y="5186362"/>
                </a:lnTo>
                <a:lnTo>
                  <a:pt x="4865864" y="5226050"/>
                </a:lnTo>
                <a:lnTo>
                  <a:pt x="4848401" y="5268912"/>
                </a:lnTo>
                <a:lnTo>
                  <a:pt x="4834114" y="5313362"/>
                </a:lnTo>
                <a:lnTo>
                  <a:pt x="4824589" y="5365750"/>
                </a:lnTo>
                <a:lnTo>
                  <a:pt x="4815064" y="5426075"/>
                </a:lnTo>
                <a:lnTo>
                  <a:pt x="4813476" y="5494337"/>
                </a:lnTo>
                <a:lnTo>
                  <a:pt x="4815064" y="5562600"/>
                </a:lnTo>
                <a:lnTo>
                  <a:pt x="4824589" y="5622925"/>
                </a:lnTo>
                <a:lnTo>
                  <a:pt x="4834114" y="5675312"/>
                </a:lnTo>
                <a:lnTo>
                  <a:pt x="4848401" y="5721350"/>
                </a:lnTo>
                <a:lnTo>
                  <a:pt x="4865864" y="5762625"/>
                </a:lnTo>
                <a:lnTo>
                  <a:pt x="4883326" y="5802312"/>
                </a:lnTo>
                <a:lnTo>
                  <a:pt x="4902376" y="5840412"/>
                </a:lnTo>
                <a:lnTo>
                  <a:pt x="4921426" y="5876925"/>
                </a:lnTo>
                <a:lnTo>
                  <a:pt x="4940476" y="5915025"/>
                </a:lnTo>
                <a:lnTo>
                  <a:pt x="4956351" y="5956300"/>
                </a:lnTo>
                <a:lnTo>
                  <a:pt x="4970639" y="6003925"/>
                </a:lnTo>
                <a:lnTo>
                  <a:pt x="4981751" y="6056312"/>
                </a:lnTo>
                <a:lnTo>
                  <a:pt x="4989689" y="6113462"/>
                </a:lnTo>
                <a:lnTo>
                  <a:pt x="4992864" y="6183312"/>
                </a:lnTo>
                <a:lnTo>
                  <a:pt x="4989689" y="6251575"/>
                </a:lnTo>
                <a:lnTo>
                  <a:pt x="4981751" y="6311900"/>
                </a:lnTo>
                <a:lnTo>
                  <a:pt x="4970639" y="6361112"/>
                </a:lnTo>
                <a:lnTo>
                  <a:pt x="4956351" y="6407150"/>
                </a:lnTo>
                <a:lnTo>
                  <a:pt x="4940476" y="6448425"/>
                </a:lnTo>
                <a:lnTo>
                  <a:pt x="4923014" y="6488112"/>
                </a:lnTo>
                <a:lnTo>
                  <a:pt x="4905551" y="6523037"/>
                </a:lnTo>
                <a:lnTo>
                  <a:pt x="4886501" y="6561137"/>
                </a:lnTo>
                <a:lnTo>
                  <a:pt x="4867451" y="6597650"/>
                </a:lnTo>
                <a:lnTo>
                  <a:pt x="4851576" y="6640512"/>
                </a:lnTo>
                <a:lnTo>
                  <a:pt x="4835701" y="6683375"/>
                </a:lnTo>
                <a:lnTo>
                  <a:pt x="4826176" y="6735762"/>
                </a:lnTo>
                <a:lnTo>
                  <a:pt x="4818239" y="6791325"/>
                </a:lnTo>
                <a:lnTo>
                  <a:pt x="481347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Cím 1">
            <a:extLst>
              <a:ext uri="{FF2B5EF4-FFF2-40B4-BE49-F238E27FC236}">
                <a16:creationId xmlns:a16="http://schemas.microsoft.com/office/drawing/2014/main" xmlns="" id="{6860FCCB-1E70-46DE-978E-0001D7651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730" y="2697054"/>
            <a:ext cx="4150775" cy="1096987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hu-HU" sz="2400" spc="800" dirty="0" err="1" smtClean="0">
                <a:solidFill>
                  <a:srgbClr val="2A1A00"/>
                </a:solidFill>
              </a:rPr>
              <a:t>Blockchain</a:t>
            </a:r>
            <a:r>
              <a:rPr lang="hu-HU" sz="2400" spc="800" dirty="0" smtClean="0">
                <a:solidFill>
                  <a:srgbClr val="2A1A00"/>
                </a:solidFill>
              </a:rPr>
              <a:t>: </a:t>
            </a:r>
            <a:br>
              <a:rPr lang="hu-HU" sz="2400" spc="800" dirty="0" smtClean="0">
                <a:solidFill>
                  <a:srgbClr val="2A1A00"/>
                </a:solidFill>
              </a:rPr>
            </a:br>
            <a:r>
              <a:rPr lang="hu-HU" sz="2400" spc="800" dirty="0" err="1" smtClean="0">
                <a:solidFill>
                  <a:srgbClr val="2A1A00"/>
                </a:solidFill>
              </a:rPr>
              <a:t>list</a:t>
            </a:r>
            <a:r>
              <a:rPr lang="hu-HU" sz="2400" spc="800" dirty="0" smtClean="0">
                <a:solidFill>
                  <a:srgbClr val="2A1A00"/>
                </a:solidFill>
              </a:rPr>
              <a:t> of </a:t>
            </a:r>
            <a:r>
              <a:rPr lang="hu-HU" sz="2400" spc="800" dirty="0" err="1" smtClean="0">
                <a:solidFill>
                  <a:srgbClr val="2A1A00"/>
                </a:solidFill>
              </a:rPr>
              <a:t>blocks</a:t>
            </a:r>
            <a:r>
              <a:rPr lang="hu-HU" sz="2400" spc="800" dirty="0" smtClean="0">
                <a:solidFill>
                  <a:srgbClr val="2A1A00"/>
                </a:solidFill>
              </a:rPr>
              <a:t> linked </a:t>
            </a:r>
            <a:r>
              <a:rPr lang="hu-HU" sz="2400" spc="800" dirty="0" err="1" smtClean="0">
                <a:solidFill>
                  <a:srgbClr val="2A1A00"/>
                </a:solidFill>
              </a:rPr>
              <a:t>by</a:t>
            </a:r>
            <a:r>
              <a:rPr lang="hu-HU" sz="2400" spc="800" dirty="0" smtClean="0">
                <a:solidFill>
                  <a:srgbClr val="2A1A00"/>
                </a:solidFill>
              </a:rPr>
              <a:t> </a:t>
            </a:r>
            <a:r>
              <a:rPr lang="hu-HU" sz="2400" spc="800" dirty="0" err="1" smtClean="0">
                <a:solidFill>
                  <a:srgbClr val="2A1A00"/>
                </a:solidFill>
              </a:rPr>
              <a:t>hash</a:t>
            </a:r>
            <a:r>
              <a:rPr lang="hu-HU" sz="2400" spc="800" dirty="0" smtClean="0">
                <a:solidFill>
                  <a:srgbClr val="2A1A00"/>
                </a:solidFill>
              </a:rPr>
              <a:t> </a:t>
            </a:r>
            <a:r>
              <a:rPr lang="hu-HU" sz="2400" spc="800" dirty="0" err="1" smtClean="0">
                <a:solidFill>
                  <a:srgbClr val="2A1A00"/>
                </a:solidFill>
              </a:rPr>
              <a:t>values</a:t>
            </a:r>
            <a:r>
              <a:rPr lang="hu-HU" sz="2400" spc="800" dirty="0" smtClean="0">
                <a:solidFill>
                  <a:srgbClr val="2A1A00"/>
                </a:solidFill>
              </a:rPr>
              <a:t> and </a:t>
            </a:r>
            <a:r>
              <a:rPr lang="hu-HU" sz="2400" spc="800" dirty="0" err="1" smtClean="0">
                <a:solidFill>
                  <a:srgbClr val="2A1A00"/>
                </a:solidFill>
              </a:rPr>
              <a:t>by</a:t>
            </a:r>
            <a:r>
              <a:rPr lang="hu-HU" sz="2400" spc="800" dirty="0" smtClean="0">
                <a:solidFill>
                  <a:srgbClr val="2A1A00"/>
                </a:solidFill>
              </a:rPr>
              <a:t> </a:t>
            </a:r>
            <a:r>
              <a:rPr lang="hu-HU" sz="2400" spc="800" dirty="0" err="1" smtClean="0">
                <a:solidFill>
                  <a:srgbClr val="2A1A00"/>
                </a:solidFill>
              </a:rPr>
              <a:t>digital</a:t>
            </a:r>
            <a:r>
              <a:rPr lang="hu-HU" sz="2400" spc="800" dirty="0" smtClean="0">
                <a:solidFill>
                  <a:srgbClr val="2A1A00"/>
                </a:solidFill>
              </a:rPr>
              <a:t> </a:t>
            </a:r>
            <a:r>
              <a:rPr lang="hu-HU" sz="2400" spc="800" dirty="0" err="1" smtClean="0">
                <a:solidFill>
                  <a:srgbClr val="2A1A00"/>
                </a:solidFill>
              </a:rPr>
              <a:t>signatures</a:t>
            </a:r>
            <a:endParaRPr lang="en-US" sz="2400" spc="800" dirty="0">
              <a:solidFill>
                <a:srgbClr val="2A1A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1921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6860FCCB-1E70-46DE-978E-0001D7651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PROOF-of-Work</a:t>
            </a:r>
            <a:r>
              <a:rPr lang="hu-HU" dirty="0" smtClean="0"/>
              <a:t> </a:t>
            </a:r>
            <a:r>
              <a:rPr lang="hu-HU" dirty="0" err="1" smtClean="0"/>
              <a:t>aim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xmlns="" id="{1EE236C2-ED0D-445D-AF76-4E802C8D18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614197"/>
            <a:ext cx="10178322" cy="4432040"/>
          </a:xfrm>
        </p:spPr>
        <p:txBody>
          <a:bodyPr>
            <a:normAutofit fontScale="92500"/>
          </a:bodyPr>
          <a:lstStyle/>
          <a:p>
            <a:r>
              <a:rPr lang="hu-HU" sz="3200" dirty="0" err="1" smtClean="0"/>
              <a:t>Each</a:t>
            </a:r>
            <a:r>
              <a:rPr lang="hu-HU" sz="3200" dirty="0" smtClean="0"/>
              <a:t> </a:t>
            </a:r>
            <a:r>
              <a:rPr lang="hu-HU" sz="3200" dirty="0" err="1" smtClean="0"/>
              <a:t>participant</a:t>
            </a:r>
            <a:r>
              <a:rPr lang="hu-HU" sz="3200" dirty="0" smtClean="0"/>
              <a:t> has a </a:t>
            </a:r>
            <a:r>
              <a:rPr lang="hu-HU" sz="3200" dirty="0" err="1" smtClean="0"/>
              <a:t>copy</a:t>
            </a:r>
            <a:r>
              <a:rPr lang="hu-HU" sz="3200" dirty="0" smtClean="0"/>
              <a:t> of </a:t>
            </a:r>
            <a:r>
              <a:rPr lang="hu-HU" sz="3200" dirty="0" err="1" smtClean="0"/>
              <a:t>the</a:t>
            </a:r>
            <a:r>
              <a:rPr lang="hu-HU" sz="3200" dirty="0" smtClean="0"/>
              <a:t> </a:t>
            </a:r>
            <a:r>
              <a:rPr lang="hu-HU" sz="3200" dirty="0" err="1" smtClean="0"/>
              <a:t>block</a:t>
            </a:r>
            <a:r>
              <a:rPr lang="hu-HU" sz="3200" dirty="0" smtClean="0"/>
              <a:t> </a:t>
            </a:r>
            <a:r>
              <a:rPr lang="hu-HU" sz="3200" dirty="0" err="1" smtClean="0"/>
              <a:t>chain</a:t>
            </a:r>
            <a:r>
              <a:rPr lang="hu-HU" sz="3200" dirty="0" smtClean="0"/>
              <a:t>, </a:t>
            </a:r>
            <a:r>
              <a:rPr lang="hu-HU" sz="3200" dirty="0" err="1" smtClean="0"/>
              <a:t>which</a:t>
            </a:r>
            <a:r>
              <a:rPr lang="hu-HU" sz="3200" dirty="0" smtClean="0"/>
              <a:t> </a:t>
            </a:r>
            <a:r>
              <a:rPr lang="hu-HU" sz="3200" dirty="0" err="1" smtClean="0"/>
              <a:t>she</a:t>
            </a:r>
            <a:r>
              <a:rPr lang="hu-HU" sz="3200" dirty="0" smtClean="0"/>
              <a:t>/he </a:t>
            </a:r>
            <a:r>
              <a:rPr lang="hu-HU" sz="3200" dirty="0" err="1" smtClean="0"/>
              <a:t>can</a:t>
            </a:r>
            <a:r>
              <a:rPr lang="hu-HU" sz="3200" dirty="0" smtClean="0"/>
              <a:t> </a:t>
            </a:r>
            <a:r>
              <a:rPr lang="hu-HU" sz="3200" dirty="0" err="1" smtClean="0"/>
              <a:t>modify</a:t>
            </a:r>
            <a:r>
              <a:rPr lang="hu-HU" sz="3200" dirty="0"/>
              <a:t> </a:t>
            </a:r>
            <a:r>
              <a:rPr lang="hu-HU" sz="3200" dirty="0" smtClean="0">
                <a:sym typeface="Wingdings" panose="05000000000000000000" pitchFamily="2" charset="2"/>
              </a:rPr>
              <a:t> </a:t>
            </a:r>
            <a:r>
              <a:rPr lang="hu-HU" sz="3200" dirty="0" err="1" smtClean="0">
                <a:sym typeface="Wingdings" panose="05000000000000000000" pitchFamily="2" charset="2"/>
              </a:rPr>
              <a:t>inconsistency</a:t>
            </a:r>
            <a:endParaRPr lang="hu-HU" sz="3200" dirty="0"/>
          </a:p>
          <a:p>
            <a:r>
              <a:rPr lang="hu-HU" sz="3200" dirty="0" smtClean="0"/>
              <a:t>Kriszta </a:t>
            </a:r>
            <a:r>
              <a:rPr lang="hu-HU" sz="3200" dirty="0" err="1" smtClean="0"/>
              <a:t>can</a:t>
            </a:r>
            <a:r>
              <a:rPr lang="hu-HU" sz="3200" dirty="0" smtClean="0"/>
              <a:t> </a:t>
            </a:r>
            <a:r>
              <a:rPr lang="hu-HU" sz="3200" dirty="0" err="1" smtClean="0"/>
              <a:t>transfer</a:t>
            </a:r>
            <a:r>
              <a:rPr lang="hu-HU" sz="3200" dirty="0" smtClean="0"/>
              <a:t> </a:t>
            </a:r>
            <a:r>
              <a:rPr lang="hu-HU" sz="3200" dirty="0" err="1" smtClean="0"/>
              <a:t>the</a:t>
            </a:r>
            <a:r>
              <a:rPr lang="hu-HU" sz="3200" dirty="0" smtClean="0"/>
              <a:t> </a:t>
            </a:r>
            <a:r>
              <a:rPr lang="hu-HU" sz="3200" dirty="0" err="1" smtClean="0"/>
              <a:t>same</a:t>
            </a:r>
            <a:r>
              <a:rPr lang="hu-HU" sz="3200" dirty="0" smtClean="0"/>
              <a:t> </a:t>
            </a:r>
            <a:r>
              <a:rPr lang="hu-HU" sz="3200" dirty="0" err="1" smtClean="0"/>
              <a:t>coin</a:t>
            </a:r>
            <a:r>
              <a:rPr lang="hu-HU" sz="3200" dirty="0" smtClean="0"/>
              <a:t> </a:t>
            </a:r>
            <a:r>
              <a:rPr lang="hu-HU" sz="3200" dirty="0" err="1" smtClean="0"/>
              <a:t>to</a:t>
            </a:r>
            <a:r>
              <a:rPr lang="hu-HU" sz="3200" dirty="0" smtClean="0"/>
              <a:t> </a:t>
            </a:r>
            <a:r>
              <a:rPr lang="hu-HU" sz="3200" dirty="0" err="1" smtClean="0"/>
              <a:t>two</a:t>
            </a:r>
            <a:r>
              <a:rPr lang="hu-HU" sz="3200" dirty="0" smtClean="0"/>
              <a:t> </a:t>
            </a:r>
            <a:r>
              <a:rPr lang="hu-HU" sz="3200" dirty="0" err="1" smtClean="0"/>
              <a:t>different</a:t>
            </a:r>
            <a:r>
              <a:rPr lang="hu-HU" sz="3200" dirty="0" smtClean="0"/>
              <a:t> </a:t>
            </a:r>
            <a:r>
              <a:rPr lang="hu-HU" sz="3200" dirty="0" err="1" smtClean="0"/>
              <a:t>members</a:t>
            </a:r>
            <a:r>
              <a:rPr lang="hu-HU" sz="3200" dirty="0" smtClean="0"/>
              <a:t>.</a:t>
            </a:r>
            <a:endParaRPr lang="hu-HU" sz="3200" dirty="0"/>
          </a:p>
          <a:p>
            <a:r>
              <a:rPr lang="hu-HU" sz="3200" dirty="0" err="1" smtClean="0"/>
              <a:t>Bitcoin’s</a:t>
            </a:r>
            <a:r>
              <a:rPr lang="hu-HU" sz="3200" dirty="0" smtClean="0"/>
              <a:t> </a:t>
            </a:r>
            <a:r>
              <a:rPr lang="hu-HU" sz="3200" dirty="0" err="1" smtClean="0"/>
              <a:t>solution</a:t>
            </a:r>
            <a:r>
              <a:rPr lang="hu-HU" sz="3200" dirty="0" smtClean="0"/>
              <a:t>: </a:t>
            </a:r>
            <a:r>
              <a:rPr lang="en-US" sz="3200" dirty="0" smtClean="0"/>
              <a:t>the</a:t>
            </a:r>
            <a:r>
              <a:rPr lang="hu-HU" sz="3200" dirty="0" smtClean="0"/>
              <a:t> </a:t>
            </a:r>
            <a:r>
              <a:rPr lang="en-US" sz="3200" dirty="0" smtClean="0"/>
              <a:t>entire </a:t>
            </a:r>
            <a:r>
              <a:rPr lang="en-US" sz="3200" dirty="0"/>
              <a:t>network verify the legitimacy of the </a:t>
            </a:r>
            <a:r>
              <a:rPr lang="en-US" sz="3200" dirty="0" smtClean="0"/>
              <a:t>transactions</a:t>
            </a:r>
            <a:r>
              <a:rPr lang="hu-HU" sz="3200" dirty="0" smtClean="0"/>
              <a:t> </a:t>
            </a:r>
            <a:r>
              <a:rPr lang="hu-HU" sz="3200" dirty="0" smtClean="0">
                <a:sym typeface="Wingdings" panose="05000000000000000000" pitchFamily="2" charset="2"/>
              </a:rPr>
              <a:t> </a:t>
            </a:r>
            <a:r>
              <a:rPr lang="hu-HU" sz="3200" dirty="0" err="1" smtClean="0">
                <a:sym typeface="Wingdings" panose="05000000000000000000" pitchFamily="2" charset="2"/>
              </a:rPr>
              <a:t>majority</a:t>
            </a:r>
            <a:r>
              <a:rPr lang="hu-HU" sz="3200" dirty="0" smtClean="0">
                <a:sym typeface="Wingdings" panose="05000000000000000000" pitchFamily="2" charset="2"/>
              </a:rPr>
              <a:t> </a:t>
            </a:r>
            <a:r>
              <a:rPr lang="hu-HU" sz="3200" dirty="0" err="1" smtClean="0">
                <a:sym typeface="Wingdings" panose="05000000000000000000" pitchFamily="2" charset="2"/>
              </a:rPr>
              <a:t>voting</a:t>
            </a:r>
            <a:endParaRPr lang="hu-HU" sz="3200" dirty="0" smtClean="0">
              <a:sym typeface="Wingdings" panose="05000000000000000000" pitchFamily="2" charset="2"/>
            </a:endParaRPr>
          </a:p>
          <a:p>
            <a:r>
              <a:rPr lang="hu-HU" sz="3200" dirty="0" smtClean="0">
                <a:sym typeface="Wingdings" panose="05000000000000000000" pitchFamily="2" charset="2"/>
              </a:rPr>
              <a:t>Kriszta </a:t>
            </a:r>
            <a:r>
              <a:rPr lang="hu-HU" sz="3200" dirty="0" err="1" smtClean="0">
                <a:sym typeface="Wingdings" panose="05000000000000000000" pitchFamily="2" charset="2"/>
              </a:rPr>
              <a:t>can</a:t>
            </a:r>
            <a:r>
              <a:rPr lang="hu-HU" sz="3200" dirty="0" smtClean="0">
                <a:sym typeface="Wingdings" panose="05000000000000000000" pitchFamily="2" charset="2"/>
              </a:rPr>
              <a:t> </a:t>
            </a:r>
            <a:r>
              <a:rPr lang="hu-HU" sz="3200" dirty="0" err="1" smtClean="0">
                <a:sym typeface="Wingdings" panose="05000000000000000000" pitchFamily="2" charset="2"/>
              </a:rPr>
              <a:t>do</a:t>
            </a:r>
            <a:r>
              <a:rPr lang="hu-HU" sz="3200" dirty="0" smtClean="0">
                <a:sym typeface="Wingdings" panose="05000000000000000000" pitchFamily="2" charset="2"/>
              </a:rPr>
              <a:t> </a:t>
            </a:r>
            <a:r>
              <a:rPr lang="hu-HU" sz="3200" dirty="0" err="1" smtClean="0">
                <a:sym typeface="Wingdings" panose="05000000000000000000" pitchFamily="2" charset="2"/>
              </a:rPr>
              <a:t>Sybil</a:t>
            </a:r>
            <a:r>
              <a:rPr lang="hu-HU" sz="3200" dirty="0" smtClean="0">
                <a:sym typeface="Wingdings" panose="05000000000000000000" pitchFamily="2" charset="2"/>
              </a:rPr>
              <a:t> </a:t>
            </a:r>
            <a:r>
              <a:rPr lang="hu-HU" sz="3200" dirty="0" err="1" smtClean="0">
                <a:sym typeface="Wingdings" panose="05000000000000000000" pitchFamily="2" charset="2"/>
              </a:rPr>
              <a:t>attack</a:t>
            </a:r>
            <a:r>
              <a:rPr lang="hu-HU" sz="3200" dirty="0" smtClean="0">
                <a:sym typeface="Wingdings" panose="05000000000000000000" pitchFamily="2" charset="2"/>
              </a:rPr>
              <a:t>: </a:t>
            </a:r>
            <a:r>
              <a:rPr lang="hu-HU" sz="3200" dirty="0" err="1" smtClean="0">
                <a:sym typeface="Wingdings" panose="05000000000000000000" pitchFamily="2" charset="2"/>
              </a:rPr>
              <a:t>she</a:t>
            </a:r>
            <a:r>
              <a:rPr lang="hu-HU" sz="3200" dirty="0" smtClean="0">
                <a:sym typeface="Wingdings" panose="05000000000000000000" pitchFamily="2" charset="2"/>
              </a:rPr>
              <a:t> </a:t>
            </a:r>
            <a:r>
              <a:rPr lang="en-US" sz="3200" dirty="0" smtClean="0"/>
              <a:t>set</a:t>
            </a:r>
            <a:r>
              <a:rPr lang="hu-HU" sz="3200" dirty="0" smtClean="0"/>
              <a:t>s</a:t>
            </a:r>
            <a:r>
              <a:rPr lang="en-US" sz="3200" dirty="0" smtClean="0"/>
              <a:t> </a:t>
            </a:r>
            <a:r>
              <a:rPr lang="en-US" sz="3200" dirty="0"/>
              <a:t>up many instances all con-</a:t>
            </a:r>
          </a:p>
          <a:p>
            <a:pPr marL="0" indent="0">
              <a:buNone/>
            </a:pPr>
            <a:r>
              <a:rPr lang="en-US" sz="3200" dirty="0"/>
              <a:t>firming the </a:t>
            </a:r>
            <a:r>
              <a:rPr lang="en-US" sz="3200" dirty="0" smtClean="0"/>
              <a:t>transaction</a:t>
            </a:r>
            <a:r>
              <a:rPr lang="hu-HU" sz="3200" dirty="0" smtClean="0"/>
              <a:t>. </a:t>
            </a:r>
            <a:r>
              <a:rPr lang="hu-HU" sz="3200" dirty="0" smtClean="0">
                <a:sym typeface="Wingdings" panose="05000000000000000000" pitchFamily="2" charset="2"/>
              </a:rPr>
              <a:t> </a:t>
            </a:r>
            <a:r>
              <a:rPr lang="hu-HU" sz="3200" dirty="0" err="1" smtClean="0">
                <a:sym typeface="Wingdings" panose="05000000000000000000" pitchFamily="2" charset="2"/>
              </a:rPr>
              <a:t>proof-of-work</a:t>
            </a:r>
            <a:endParaRPr lang="hu-HU" sz="3200" dirty="0" smtClean="0"/>
          </a:p>
          <a:p>
            <a:pPr marL="0" indent="0">
              <a:buNone/>
            </a:pPr>
            <a:endParaRPr lang="hu-HU" sz="3200" dirty="0"/>
          </a:p>
          <a:p>
            <a:pPr marL="0" indent="0">
              <a:buNone/>
            </a:pPr>
            <a:endParaRPr lang="en-US" sz="3200" dirty="0"/>
          </a:p>
          <a:p>
            <a:endParaRPr lang="hu-HU" sz="3200" dirty="0"/>
          </a:p>
        </p:txBody>
      </p:sp>
    </p:spTree>
    <p:extLst>
      <p:ext uri="{BB962C8B-B14F-4D97-AF65-F5344CB8AC3E}">
        <p14:creationId xmlns:p14="http://schemas.microsoft.com/office/powerpoint/2010/main" val="4145944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6860FCCB-1E70-46DE-978E-0001D7651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PROOF-of-</a:t>
            </a:r>
            <a:r>
              <a:rPr lang="hu-HU" dirty="0" err="1"/>
              <a:t>Work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xmlns="" id="{1EE236C2-ED0D-445D-AF76-4E802C8D18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614197"/>
            <a:ext cx="10178322" cy="4432040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Before spreading</a:t>
            </a:r>
            <a:r>
              <a:rPr lang="hu-HU" sz="2800" dirty="0"/>
              <a:t> </a:t>
            </a:r>
            <a:r>
              <a:rPr lang="en-US" sz="2800" dirty="0"/>
              <a:t>the news about </a:t>
            </a:r>
            <a:r>
              <a:rPr lang="hu-HU" sz="2800" dirty="0" err="1" smtClean="0"/>
              <a:t>the</a:t>
            </a:r>
            <a:r>
              <a:rPr lang="hu-HU" sz="2800" dirty="0" smtClean="0"/>
              <a:t> </a:t>
            </a:r>
            <a:r>
              <a:rPr lang="en-US" sz="2800" dirty="0" err="1" smtClean="0"/>
              <a:t>verif</a:t>
            </a:r>
            <a:r>
              <a:rPr lang="hu-HU" sz="2800" dirty="0" err="1" smtClean="0"/>
              <a:t>ication</a:t>
            </a:r>
            <a:r>
              <a:rPr lang="hu-HU" sz="2800" dirty="0" smtClean="0"/>
              <a:t> of</a:t>
            </a:r>
            <a:r>
              <a:rPr lang="en-US" sz="2800" dirty="0" smtClean="0"/>
              <a:t> </a:t>
            </a:r>
            <a:r>
              <a:rPr lang="en-US" sz="2800" dirty="0"/>
              <a:t>a </a:t>
            </a:r>
            <a:r>
              <a:rPr lang="en-US" sz="2800" dirty="0" smtClean="0"/>
              <a:t>transaction, </a:t>
            </a:r>
            <a:r>
              <a:rPr lang="hu-HU" sz="2800" dirty="0" err="1" smtClean="0"/>
              <a:t>users</a:t>
            </a:r>
            <a:r>
              <a:rPr lang="hu-HU" sz="2800" dirty="0" smtClean="0"/>
              <a:t> </a:t>
            </a:r>
            <a:r>
              <a:rPr lang="en-US" sz="2800" dirty="0" smtClean="0"/>
              <a:t>have </a:t>
            </a:r>
            <a:r>
              <a:rPr lang="en-US" sz="2800" dirty="0"/>
              <a:t>to perform </a:t>
            </a:r>
            <a:r>
              <a:rPr lang="en-US" sz="2800" dirty="0" smtClean="0"/>
              <a:t>work</a:t>
            </a:r>
            <a:r>
              <a:rPr lang="hu-HU" sz="2800" dirty="0" smtClean="0"/>
              <a:t> </a:t>
            </a:r>
            <a:r>
              <a:rPr lang="en-US" sz="2800" dirty="0"/>
              <a:t>to proof they are “real” identities. </a:t>
            </a:r>
            <a:endParaRPr lang="hu-HU" sz="2800" dirty="0" smtClean="0"/>
          </a:p>
          <a:p>
            <a:r>
              <a:rPr lang="hu-HU" sz="2800" dirty="0" smtClean="0"/>
              <a:t>The </a:t>
            </a:r>
            <a:r>
              <a:rPr lang="hu-HU" sz="2800" dirty="0" err="1" smtClean="0"/>
              <a:t>work</a:t>
            </a:r>
            <a:r>
              <a:rPr lang="hu-HU" sz="2800" dirty="0" smtClean="0"/>
              <a:t> is a </a:t>
            </a:r>
            <a:r>
              <a:rPr lang="hu-HU" sz="2800" dirty="0" err="1" smtClean="0"/>
              <a:t>cryptographic</a:t>
            </a:r>
            <a:r>
              <a:rPr lang="hu-HU" sz="2800" dirty="0" smtClean="0"/>
              <a:t> puzzle. </a:t>
            </a:r>
            <a:r>
              <a:rPr lang="hu-HU" sz="2800" dirty="0" err="1" smtClean="0"/>
              <a:t>It</a:t>
            </a:r>
            <a:r>
              <a:rPr lang="hu-HU" sz="2800" dirty="0" smtClean="0"/>
              <a:t> is </a:t>
            </a:r>
            <a:r>
              <a:rPr lang="hu-HU" sz="2800" dirty="0" err="1" smtClean="0"/>
              <a:t>hard</a:t>
            </a:r>
            <a:r>
              <a:rPr lang="hu-HU" sz="2800" dirty="0" smtClean="0"/>
              <a:t> </a:t>
            </a:r>
            <a:r>
              <a:rPr lang="hu-HU" sz="2800" dirty="0" err="1" smtClean="0"/>
              <a:t>to</a:t>
            </a:r>
            <a:r>
              <a:rPr lang="hu-HU" sz="2800" dirty="0" smtClean="0"/>
              <a:t> </a:t>
            </a:r>
            <a:r>
              <a:rPr lang="hu-HU" sz="2800" dirty="0" err="1" smtClean="0"/>
              <a:t>find</a:t>
            </a:r>
            <a:r>
              <a:rPr lang="hu-HU" sz="2800" dirty="0" smtClean="0"/>
              <a:t> a </a:t>
            </a:r>
            <a:r>
              <a:rPr lang="hu-HU" sz="2800" dirty="0" err="1" smtClean="0"/>
              <a:t>solution</a:t>
            </a:r>
            <a:r>
              <a:rPr lang="hu-HU" sz="2800" dirty="0" smtClean="0"/>
              <a:t>, </a:t>
            </a:r>
            <a:r>
              <a:rPr lang="hu-HU" sz="2800" dirty="0" err="1"/>
              <a:t>but</a:t>
            </a:r>
            <a:r>
              <a:rPr lang="hu-HU" sz="2800" dirty="0"/>
              <a:t> </a:t>
            </a:r>
            <a:r>
              <a:rPr lang="hu-HU" sz="2800" dirty="0" err="1"/>
              <a:t>easy</a:t>
            </a:r>
            <a:r>
              <a:rPr lang="hu-HU" sz="2800" dirty="0"/>
              <a:t> </a:t>
            </a:r>
            <a:r>
              <a:rPr lang="hu-HU" sz="2800" dirty="0" err="1"/>
              <a:t>to</a:t>
            </a:r>
            <a:r>
              <a:rPr lang="hu-HU" sz="2800" dirty="0"/>
              <a:t> </a:t>
            </a:r>
            <a:r>
              <a:rPr lang="hu-HU" sz="2800" dirty="0" err="1" smtClean="0"/>
              <a:t>check</a:t>
            </a:r>
            <a:r>
              <a:rPr lang="hu-HU" sz="2800" dirty="0" smtClean="0"/>
              <a:t> </a:t>
            </a:r>
            <a:r>
              <a:rPr lang="hu-HU" sz="2800" dirty="0" err="1" smtClean="0"/>
              <a:t>it</a:t>
            </a:r>
            <a:r>
              <a:rPr lang="hu-HU" sz="2800" dirty="0" smtClean="0"/>
              <a:t>. </a:t>
            </a:r>
          </a:p>
          <a:p>
            <a:pPr marL="0" indent="0" algn="ctr">
              <a:buNone/>
            </a:pPr>
            <a:r>
              <a:rPr lang="hu-HU" sz="2800" dirty="0" err="1" smtClean="0"/>
              <a:t>Hash</a:t>
            </a:r>
            <a:r>
              <a:rPr lang="hu-HU" sz="2800" dirty="0" smtClean="0"/>
              <a:t>(</a:t>
            </a:r>
            <a:r>
              <a:rPr lang="hu-HU" sz="2800" dirty="0" err="1"/>
              <a:t>b</a:t>
            </a:r>
            <a:r>
              <a:rPr lang="hu-HU" sz="2800" dirty="0" err="1" smtClean="0"/>
              <a:t>lock</a:t>
            </a:r>
            <a:r>
              <a:rPr lang="hu-HU" sz="2800" dirty="0" smtClean="0"/>
              <a:t>+</a:t>
            </a:r>
            <a:r>
              <a:rPr lang="hu-HU" sz="2800" dirty="0" err="1" smtClean="0"/>
              <a:t>nonce</a:t>
            </a:r>
            <a:r>
              <a:rPr lang="hu-HU" sz="2800" dirty="0" smtClean="0"/>
              <a:t>) &lt; </a:t>
            </a:r>
            <a:r>
              <a:rPr lang="hu-HU" sz="2800" dirty="0" err="1" smtClean="0"/>
              <a:t>target</a:t>
            </a:r>
            <a:endParaRPr lang="hu-HU" sz="2800" dirty="0" smtClean="0"/>
          </a:p>
          <a:p>
            <a:r>
              <a:rPr lang="hu-HU" sz="2800" dirty="0" err="1" smtClean="0"/>
              <a:t>Finding</a:t>
            </a:r>
            <a:r>
              <a:rPr lang="hu-HU" sz="2800" dirty="0" smtClean="0"/>
              <a:t> </a:t>
            </a:r>
            <a:r>
              <a:rPr lang="hu-HU" sz="2800" dirty="0" err="1" smtClean="0"/>
              <a:t>somebody</a:t>
            </a:r>
            <a:r>
              <a:rPr lang="hu-HU" sz="2800" dirty="0" smtClean="0"/>
              <a:t> an </a:t>
            </a:r>
            <a:r>
              <a:rPr lang="hu-HU" sz="2800" dirty="0" err="1" smtClean="0"/>
              <a:t>appropriate</a:t>
            </a:r>
            <a:r>
              <a:rPr lang="hu-HU" sz="2800" dirty="0" smtClean="0"/>
              <a:t> </a:t>
            </a:r>
            <a:r>
              <a:rPr lang="hu-HU" sz="2800" dirty="0" err="1" smtClean="0"/>
              <a:t>nonce</a:t>
            </a:r>
            <a:r>
              <a:rPr lang="hu-HU" sz="2800" dirty="0" smtClean="0"/>
              <a:t>, </a:t>
            </a:r>
            <a:r>
              <a:rPr lang="hu-HU" sz="2800" dirty="0" err="1" smtClean="0"/>
              <a:t>creates</a:t>
            </a:r>
            <a:r>
              <a:rPr lang="hu-HU" sz="2800" dirty="0" smtClean="0"/>
              <a:t> and </a:t>
            </a:r>
            <a:r>
              <a:rPr lang="hu-HU" sz="2800" dirty="0" err="1" smtClean="0"/>
              <a:t>appends</a:t>
            </a:r>
            <a:r>
              <a:rPr lang="hu-HU" sz="2800" dirty="0" smtClean="0"/>
              <a:t> </a:t>
            </a:r>
            <a:r>
              <a:rPr lang="hu-HU" sz="2800" dirty="0" err="1" smtClean="0"/>
              <a:t>the</a:t>
            </a:r>
            <a:r>
              <a:rPr lang="hu-HU" sz="2800" dirty="0" smtClean="0"/>
              <a:t> </a:t>
            </a:r>
            <a:r>
              <a:rPr lang="hu-HU" sz="2800" dirty="0" err="1" smtClean="0"/>
              <a:t>new</a:t>
            </a:r>
            <a:r>
              <a:rPr lang="hu-HU" sz="2800" dirty="0" smtClean="0"/>
              <a:t> </a:t>
            </a:r>
            <a:r>
              <a:rPr lang="hu-HU" sz="2800" dirty="0" err="1" smtClean="0"/>
              <a:t>block</a:t>
            </a:r>
            <a:r>
              <a:rPr lang="hu-HU" sz="2800" dirty="0" smtClean="0"/>
              <a:t> </a:t>
            </a:r>
            <a:r>
              <a:rPr lang="hu-HU" sz="2800" dirty="0" err="1" smtClean="0"/>
              <a:t>to</a:t>
            </a:r>
            <a:r>
              <a:rPr lang="hu-HU" sz="2800" dirty="0" smtClean="0"/>
              <a:t> </a:t>
            </a:r>
            <a:r>
              <a:rPr lang="hu-HU" sz="2800" dirty="0" err="1" smtClean="0"/>
              <a:t>the</a:t>
            </a:r>
            <a:r>
              <a:rPr lang="hu-HU" sz="2800" dirty="0" smtClean="0"/>
              <a:t> </a:t>
            </a:r>
            <a:r>
              <a:rPr lang="hu-HU" sz="2800" dirty="0" err="1" smtClean="0"/>
              <a:t>chain</a:t>
            </a:r>
            <a:r>
              <a:rPr lang="hu-HU" sz="2800" dirty="0" smtClean="0"/>
              <a:t> </a:t>
            </a:r>
            <a:r>
              <a:rPr lang="hu-HU" sz="2800" dirty="0" err="1" smtClean="0"/>
              <a:t>and</a:t>
            </a:r>
            <a:r>
              <a:rPr lang="hu-HU" sz="2800" dirty="0" smtClean="0"/>
              <a:t> </a:t>
            </a:r>
            <a:r>
              <a:rPr lang="hu-HU" sz="2800" dirty="0" err="1" smtClean="0"/>
              <a:t>broadcasts</a:t>
            </a:r>
            <a:r>
              <a:rPr lang="hu-HU" sz="2800" dirty="0" smtClean="0"/>
              <a:t> </a:t>
            </a:r>
            <a:r>
              <a:rPr lang="hu-HU" sz="2800" dirty="0" err="1" smtClean="0"/>
              <a:t>it</a:t>
            </a:r>
            <a:r>
              <a:rPr lang="hu-HU" sz="2800" dirty="0" smtClean="0"/>
              <a:t> </a:t>
            </a:r>
            <a:r>
              <a:rPr lang="hu-HU" sz="2800" dirty="0" err="1" smtClean="0"/>
              <a:t>the</a:t>
            </a:r>
            <a:r>
              <a:rPr lang="hu-HU" sz="2800" dirty="0" smtClean="0"/>
              <a:t> </a:t>
            </a:r>
            <a:r>
              <a:rPr lang="hu-HU" sz="2800" dirty="0" err="1" smtClean="0"/>
              <a:t>community</a:t>
            </a:r>
            <a:r>
              <a:rPr lang="hu-HU" sz="2800" dirty="0" smtClean="0"/>
              <a:t> </a:t>
            </a:r>
            <a:r>
              <a:rPr lang="hu-HU" sz="2800" dirty="0" smtClean="0">
                <a:sym typeface="Wingdings" panose="05000000000000000000" pitchFamily="2" charset="2"/>
              </a:rPr>
              <a:t> </a:t>
            </a:r>
            <a:r>
              <a:rPr lang="hu-HU" sz="2800" dirty="0" err="1" smtClean="0">
                <a:sym typeface="Wingdings" panose="05000000000000000000" pitchFamily="2" charset="2"/>
              </a:rPr>
              <a:t>everybody</a:t>
            </a:r>
            <a:r>
              <a:rPr lang="hu-HU" sz="2800" dirty="0" smtClean="0">
                <a:sym typeface="Wingdings" panose="05000000000000000000" pitchFamily="2" charset="2"/>
              </a:rPr>
              <a:t> update </a:t>
            </a:r>
            <a:r>
              <a:rPr lang="hu-HU" sz="2800" dirty="0" err="1" smtClean="0">
                <a:sym typeface="Wingdings" panose="05000000000000000000" pitchFamily="2" charset="2"/>
              </a:rPr>
              <a:t>its</a:t>
            </a:r>
            <a:r>
              <a:rPr lang="hu-HU" sz="2800" dirty="0" smtClean="0">
                <a:sym typeface="Wingdings" panose="05000000000000000000" pitchFamily="2" charset="2"/>
              </a:rPr>
              <a:t> </a:t>
            </a:r>
            <a:r>
              <a:rPr lang="hu-HU" sz="2800" dirty="0" err="1" smtClean="0">
                <a:sym typeface="Wingdings" panose="05000000000000000000" pitchFamily="2" charset="2"/>
              </a:rPr>
              <a:t>blockchain</a:t>
            </a:r>
            <a:r>
              <a:rPr lang="hu-HU" sz="2800" dirty="0" smtClean="0">
                <a:sym typeface="Wingdings" panose="05000000000000000000" pitchFamily="2" charset="2"/>
              </a:rPr>
              <a:t> </a:t>
            </a:r>
            <a:r>
              <a:rPr lang="hu-HU" sz="2800" dirty="0" err="1" smtClean="0">
                <a:sym typeface="Wingdings" panose="05000000000000000000" pitchFamily="2" charset="2"/>
              </a:rPr>
              <a:t>with</a:t>
            </a:r>
            <a:r>
              <a:rPr lang="hu-HU" sz="2800" dirty="0" smtClean="0">
                <a:sym typeface="Wingdings" panose="05000000000000000000" pitchFamily="2" charset="2"/>
              </a:rPr>
              <a:t> </a:t>
            </a:r>
            <a:r>
              <a:rPr lang="hu-HU" sz="2800" dirty="0" err="1" smtClean="0">
                <a:sym typeface="Wingdings" panose="05000000000000000000" pitchFamily="2" charset="2"/>
              </a:rPr>
              <a:t>the</a:t>
            </a:r>
            <a:r>
              <a:rPr lang="hu-HU" sz="2800" dirty="0" smtClean="0">
                <a:sym typeface="Wingdings" panose="05000000000000000000" pitchFamily="2" charset="2"/>
              </a:rPr>
              <a:t> </a:t>
            </a:r>
            <a:r>
              <a:rPr lang="hu-HU" sz="2800" dirty="0" err="1" smtClean="0">
                <a:sym typeface="Wingdings" panose="05000000000000000000" pitchFamily="2" charset="2"/>
              </a:rPr>
              <a:t>same</a:t>
            </a:r>
            <a:r>
              <a:rPr lang="hu-HU" sz="2800" dirty="0" smtClean="0">
                <a:sym typeface="Wingdings" panose="05000000000000000000" pitchFamily="2" charset="2"/>
              </a:rPr>
              <a:t> </a:t>
            </a:r>
            <a:r>
              <a:rPr lang="hu-HU" sz="2800" dirty="0" err="1" smtClean="0">
                <a:sym typeface="Wingdings" panose="05000000000000000000" pitchFamily="2" charset="2"/>
              </a:rPr>
              <a:t>new</a:t>
            </a:r>
            <a:r>
              <a:rPr lang="hu-HU" sz="2800" dirty="0" smtClean="0">
                <a:sym typeface="Wingdings" panose="05000000000000000000" pitchFamily="2" charset="2"/>
              </a:rPr>
              <a:t> </a:t>
            </a:r>
            <a:r>
              <a:rPr lang="hu-HU" sz="2800" dirty="0" err="1" smtClean="0">
                <a:sym typeface="Wingdings" panose="05000000000000000000" pitchFamily="2" charset="2"/>
              </a:rPr>
              <a:t>block</a:t>
            </a:r>
            <a:r>
              <a:rPr lang="hu-HU" sz="2800" dirty="0" smtClean="0">
                <a:sym typeface="Wingdings" panose="05000000000000000000" pitchFamily="2" charset="2"/>
              </a:rPr>
              <a:t>  </a:t>
            </a:r>
            <a:r>
              <a:rPr lang="hu-HU" sz="2800" dirty="0" err="1" smtClean="0">
                <a:sym typeface="Wingdings" panose="05000000000000000000" pitchFamily="2" charset="2"/>
              </a:rPr>
              <a:t>consistency</a:t>
            </a:r>
            <a:r>
              <a:rPr lang="hu-HU" sz="2800" dirty="0" smtClean="0">
                <a:sym typeface="Wingdings" panose="05000000000000000000" pitchFamily="2" charset="2"/>
              </a:rPr>
              <a:t> </a:t>
            </a:r>
            <a:r>
              <a:rPr lang="hu-HU" sz="2800" dirty="0" err="1" smtClean="0">
                <a:sym typeface="Wingdings" panose="05000000000000000000" pitchFamily="2" charset="2"/>
              </a:rPr>
              <a:t>remain</a:t>
            </a:r>
            <a:r>
              <a:rPr lang="hu-HU" sz="2800" dirty="0" smtClean="0">
                <a:sym typeface="Wingdings" panose="05000000000000000000" pitchFamily="2" charset="2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0018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6" title="scalloped circle">
            <a:extLst>
              <a:ext uri="{FF2B5EF4-FFF2-40B4-BE49-F238E27FC236}">
                <a16:creationId xmlns:a16="http://schemas.microsoft.com/office/drawing/2014/main" xmlns="" id="{B217C2AD-51B4-40CE-A71F-F5D3F846D97B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2" name="Rectangle 21" title="left edge border">
            <a:extLst>
              <a:ext uri="{FF2B5EF4-FFF2-40B4-BE49-F238E27FC236}">
                <a16:creationId xmlns:a16="http://schemas.microsoft.com/office/drawing/2014/main" xmlns="" id="{6F1BF92E-23CF-4BFE-9E1F-C359BACFA3C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xmlns="" id="{33DFEFC0-99B4-4D27-9168-1B2F659A34B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xmlns="" id="{A2C20081-2005-4B05-BEA4-EB8D4C90A35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5070708"/>
            <a:ext cx="12192000" cy="1787292"/>
          </a:xfrm>
          <a:custGeom>
            <a:avLst/>
            <a:gdLst>
              <a:gd name="connsiteX0" fmla="*/ 619389 w 12192000"/>
              <a:gd name="connsiteY0" fmla="*/ 0 h 1787292"/>
              <a:gd name="connsiteX1" fmla="*/ 687652 w 12192000"/>
              <a:gd name="connsiteY1" fmla="*/ 3175 h 1787292"/>
              <a:gd name="connsiteX2" fmla="*/ 747977 w 12192000"/>
              <a:gd name="connsiteY2" fmla="*/ 9525 h 1787292"/>
              <a:gd name="connsiteX3" fmla="*/ 800364 w 12192000"/>
              <a:gd name="connsiteY3" fmla="*/ 20637 h 1787292"/>
              <a:gd name="connsiteX4" fmla="*/ 846402 w 12192000"/>
              <a:gd name="connsiteY4" fmla="*/ 36512 h 1787292"/>
              <a:gd name="connsiteX5" fmla="*/ 887677 w 12192000"/>
              <a:gd name="connsiteY5" fmla="*/ 52387 h 1787292"/>
              <a:gd name="connsiteX6" fmla="*/ 924189 w 12192000"/>
              <a:gd name="connsiteY6" fmla="*/ 68262 h 1787292"/>
              <a:gd name="connsiteX7" fmla="*/ 962289 w 12192000"/>
              <a:gd name="connsiteY7" fmla="*/ 87312 h 1787292"/>
              <a:gd name="connsiteX8" fmla="*/ 1000389 w 12192000"/>
              <a:gd name="connsiteY8" fmla="*/ 106362 h 1787292"/>
              <a:gd name="connsiteX9" fmla="*/ 1036902 w 12192000"/>
              <a:gd name="connsiteY9" fmla="*/ 125412 h 1787292"/>
              <a:gd name="connsiteX10" fmla="*/ 1078177 w 12192000"/>
              <a:gd name="connsiteY10" fmla="*/ 141287 h 1787292"/>
              <a:gd name="connsiteX11" fmla="*/ 1124214 w 12192000"/>
              <a:gd name="connsiteY11" fmla="*/ 155575 h 1787292"/>
              <a:gd name="connsiteX12" fmla="*/ 1176602 w 12192000"/>
              <a:gd name="connsiteY12" fmla="*/ 166687 h 1787292"/>
              <a:gd name="connsiteX13" fmla="*/ 1236927 w 12192000"/>
              <a:gd name="connsiteY13" fmla="*/ 174625 h 1787292"/>
              <a:gd name="connsiteX14" fmla="*/ 1305189 w 12192000"/>
              <a:gd name="connsiteY14" fmla="*/ 176212 h 1787292"/>
              <a:gd name="connsiteX15" fmla="*/ 1373452 w 12192000"/>
              <a:gd name="connsiteY15" fmla="*/ 174625 h 1787292"/>
              <a:gd name="connsiteX16" fmla="*/ 1433777 w 12192000"/>
              <a:gd name="connsiteY16" fmla="*/ 166687 h 1787292"/>
              <a:gd name="connsiteX17" fmla="*/ 1486164 w 12192000"/>
              <a:gd name="connsiteY17" fmla="*/ 155575 h 1787292"/>
              <a:gd name="connsiteX18" fmla="*/ 1532202 w 12192000"/>
              <a:gd name="connsiteY18" fmla="*/ 141287 h 1787292"/>
              <a:gd name="connsiteX19" fmla="*/ 1573477 w 12192000"/>
              <a:gd name="connsiteY19" fmla="*/ 125412 h 1787292"/>
              <a:gd name="connsiteX20" fmla="*/ 1609989 w 12192000"/>
              <a:gd name="connsiteY20" fmla="*/ 106362 h 1787292"/>
              <a:gd name="connsiteX21" fmla="*/ 1648089 w 12192000"/>
              <a:gd name="connsiteY21" fmla="*/ 87312 h 1787292"/>
              <a:gd name="connsiteX22" fmla="*/ 1686189 w 12192000"/>
              <a:gd name="connsiteY22" fmla="*/ 68262 h 1787292"/>
              <a:gd name="connsiteX23" fmla="*/ 1722702 w 12192000"/>
              <a:gd name="connsiteY23" fmla="*/ 52387 h 1787292"/>
              <a:gd name="connsiteX24" fmla="*/ 1763977 w 12192000"/>
              <a:gd name="connsiteY24" fmla="*/ 36512 h 1787292"/>
              <a:gd name="connsiteX25" fmla="*/ 1810014 w 12192000"/>
              <a:gd name="connsiteY25" fmla="*/ 20637 h 1787292"/>
              <a:gd name="connsiteX26" fmla="*/ 1862402 w 12192000"/>
              <a:gd name="connsiteY26" fmla="*/ 9525 h 1787292"/>
              <a:gd name="connsiteX27" fmla="*/ 1922727 w 12192000"/>
              <a:gd name="connsiteY27" fmla="*/ 3175 h 1787292"/>
              <a:gd name="connsiteX28" fmla="*/ 1990989 w 12192000"/>
              <a:gd name="connsiteY28" fmla="*/ 0 h 1787292"/>
              <a:gd name="connsiteX29" fmla="*/ 2059252 w 12192000"/>
              <a:gd name="connsiteY29" fmla="*/ 3175 h 1787292"/>
              <a:gd name="connsiteX30" fmla="*/ 2119577 w 12192000"/>
              <a:gd name="connsiteY30" fmla="*/ 9525 h 1787292"/>
              <a:gd name="connsiteX31" fmla="*/ 2171964 w 12192000"/>
              <a:gd name="connsiteY31" fmla="*/ 20637 h 1787292"/>
              <a:gd name="connsiteX32" fmla="*/ 2218002 w 12192000"/>
              <a:gd name="connsiteY32" fmla="*/ 36512 h 1787292"/>
              <a:gd name="connsiteX33" fmla="*/ 2259277 w 12192000"/>
              <a:gd name="connsiteY33" fmla="*/ 52387 h 1787292"/>
              <a:gd name="connsiteX34" fmla="*/ 2295789 w 12192000"/>
              <a:gd name="connsiteY34" fmla="*/ 68262 h 1787292"/>
              <a:gd name="connsiteX35" fmla="*/ 2333889 w 12192000"/>
              <a:gd name="connsiteY35" fmla="*/ 87312 h 1787292"/>
              <a:gd name="connsiteX36" fmla="*/ 2371989 w 12192000"/>
              <a:gd name="connsiteY36" fmla="*/ 106362 h 1787292"/>
              <a:gd name="connsiteX37" fmla="*/ 2408502 w 12192000"/>
              <a:gd name="connsiteY37" fmla="*/ 125412 h 1787292"/>
              <a:gd name="connsiteX38" fmla="*/ 2449777 w 12192000"/>
              <a:gd name="connsiteY38" fmla="*/ 141287 h 1787292"/>
              <a:gd name="connsiteX39" fmla="*/ 2495814 w 12192000"/>
              <a:gd name="connsiteY39" fmla="*/ 155575 h 1787292"/>
              <a:gd name="connsiteX40" fmla="*/ 2548202 w 12192000"/>
              <a:gd name="connsiteY40" fmla="*/ 166687 h 1787292"/>
              <a:gd name="connsiteX41" fmla="*/ 2608527 w 12192000"/>
              <a:gd name="connsiteY41" fmla="*/ 174625 h 1787292"/>
              <a:gd name="connsiteX42" fmla="*/ 2676789 w 12192000"/>
              <a:gd name="connsiteY42" fmla="*/ 176212 h 1787292"/>
              <a:gd name="connsiteX43" fmla="*/ 2745052 w 12192000"/>
              <a:gd name="connsiteY43" fmla="*/ 174625 h 1787292"/>
              <a:gd name="connsiteX44" fmla="*/ 2805377 w 12192000"/>
              <a:gd name="connsiteY44" fmla="*/ 166687 h 1787292"/>
              <a:gd name="connsiteX45" fmla="*/ 2857764 w 12192000"/>
              <a:gd name="connsiteY45" fmla="*/ 155575 h 1787292"/>
              <a:gd name="connsiteX46" fmla="*/ 2903802 w 12192000"/>
              <a:gd name="connsiteY46" fmla="*/ 141287 h 1787292"/>
              <a:gd name="connsiteX47" fmla="*/ 2945077 w 12192000"/>
              <a:gd name="connsiteY47" fmla="*/ 125412 h 1787292"/>
              <a:gd name="connsiteX48" fmla="*/ 2981589 w 12192000"/>
              <a:gd name="connsiteY48" fmla="*/ 106362 h 1787292"/>
              <a:gd name="connsiteX49" fmla="*/ 3019689 w 12192000"/>
              <a:gd name="connsiteY49" fmla="*/ 87312 h 1787292"/>
              <a:gd name="connsiteX50" fmla="*/ 3057789 w 12192000"/>
              <a:gd name="connsiteY50" fmla="*/ 68262 h 1787292"/>
              <a:gd name="connsiteX51" fmla="*/ 3094302 w 12192000"/>
              <a:gd name="connsiteY51" fmla="*/ 52387 h 1787292"/>
              <a:gd name="connsiteX52" fmla="*/ 3135577 w 12192000"/>
              <a:gd name="connsiteY52" fmla="*/ 36512 h 1787292"/>
              <a:gd name="connsiteX53" fmla="*/ 3181614 w 12192000"/>
              <a:gd name="connsiteY53" fmla="*/ 20637 h 1787292"/>
              <a:gd name="connsiteX54" fmla="*/ 3234002 w 12192000"/>
              <a:gd name="connsiteY54" fmla="*/ 9525 h 1787292"/>
              <a:gd name="connsiteX55" fmla="*/ 3294327 w 12192000"/>
              <a:gd name="connsiteY55" fmla="*/ 3175 h 1787292"/>
              <a:gd name="connsiteX56" fmla="*/ 3361002 w 12192000"/>
              <a:gd name="connsiteY56" fmla="*/ 0 h 1787292"/>
              <a:gd name="connsiteX57" fmla="*/ 3430852 w 12192000"/>
              <a:gd name="connsiteY57" fmla="*/ 3175 h 1787292"/>
              <a:gd name="connsiteX58" fmla="*/ 3491177 w 12192000"/>
              <a:gd name="connsiteY58" fmla="*/ 9525 h 1787292"/>
              <a:gd name="connsiteX59" fmla="*/ 3543564 w 12192000"/>
              <a:gd name="connsiteY59" fmla="*/ 20637 h 1787292"/>
              <a:gd name="connsiteX60" fmla="*/ 3589602 w 12192000"/>
              <a:gd name="connsiteY60" fmla="*/ 36512 h 1787292"/>
              <a:gd name="connsiteX61" fmla="*/ 3630877 w 12192000"/>
              <a:gd name="connsiteY61" fmla="*/ 52387 h 1787292"/>
              <a:gd name="connsiteX62" fmla="*/ 3667389 w 12192000"/>
              <a:gd name="connsiteY62" fmla="*/ 68262 h 1787292"/>
              <a:gd name="connsiteX63" fmla="*/ 3705489 w 12192000"/>
              <a:gd name="connsiteY63" fmla="*/ 87312 h 1787292"/>
              <a:gd name="connsiteX64" fmla="*/ 3743589 w 12192000"/>
              <a:gd name="connsiteY64" fmla="*/ 106362 h 1787292"/>
              <a:gd name="connsiteX65" fmla="*/ 3780102 w 12192000"/>
              <a:gd name="connsiteY65" fmla="*/ 125412 h 1787292"/>
              <a:gd name="connsiteX66" fmla="*/ 3821377 w 12192000"/>
              <a:gd name="connsiteY66" fmla="*/ 141287 h 1787292"/>
              <a:gd name="connsiteX67" fmla="*/ 3867414 w 12192000"/>
              <a:gd name="connsiteY67" fmla="*/ 155575 h 1787292"/>
              <a:gd name="connsiteX68" fmla="*/ 3919802 w 12192000"/>
              <a:gd name="connsiteY68" fmla="*/ 166687 h 1787292"/>
              <a:gd name="connsiteX69" fmla="*/ 3980127 w 12192000"/>
              <a:gd name="connsiteY69" fmla="*/ 174625 h 1787292"/>
              <a:gd name="connsiteX70" fmla="*/ 4048389 w 12192000"/>
              <a:gd name="connsiteY70" fmla="*/ 176212 h 1787292"/>
              <a:gd name="connsiteX71" fmla="*/ 4116652 w 12192000"/>
              <a:gd name="connsiteY71" fmla="*/ 174625 h 1787292"/>
              <a:gd name="connsiteX72" fmla="*/ 4176977 w 12192000"/>
              <a:gd name="connsiteY72" fmla="*/ 166687 h 1787292"/>
              <a:gd name="connsiteX73" fmla="*/ 4229364 w 12192000"/>
              <a:gd name="connsiteY73" fmla="*/ 155575 h 1787292"/>
              <a:gd name="connsiteX74" fmla="*/ 4275402 w 12192000"/>
              <a:gd name="connsiteY74" fmla="*/ 141287 h 1787292"/>
              <a:gd name="connsiteX75" fmla="*/ 4316677 w 12192000"/>
              <a:gd name="connsiteY75" fmla="*/ 125412 h 1787292"/>
              <a:gd name="connsiteX76" fmla="*/ 4353189 w 12192000"/>
              <a:gd name="connsiteY76" fmla="*/ 106362 h 1787292"/>
              <a:gd name="connsiteX77" fmla="*/ 4429389 w 12192000"/>
              <a:gd name="connsiteY77" fmla="*/ 68262 h 1787292"/>
              <a:gd name="connsiteX78" fmla="*/ 4465902 w 12192000"/>
              <a:gd name="connsiteY78" fmla="*/ 52387 h 1787292"/>
              <a:gd name="connsiteX79" fmla="*/ 4507177 w 12192000"/>
              <a:gd name="connsiteY79" fmla="*/ 36512 h 1787292"/>
              <a:gd name="connsiteX80" fmla="*/ 4553214 w 12192000"/>
              <a:gd name="connsiteY80" fmla="*/ 20637 h 1787292"/>
              <a:gd name="connsiteX81" fmla="*/ 4605602 w 12192000"/>
              <a:gd name="connsiteY81" fmla="*/ 9525 h 1787292"/>
              <a:gd name="connsiteX82" fmla="*/ 4665928 w 12192000"/>
              <a:gd name="connsiteY82" fmla="*/ 3175 h 1787292"/>
              <a:gd name="connsiteX83" fmla="*/ 4734189 w 12192000"/>
              <a:gd name="connsiteY83" fmla="*/ 0 h 1787292"/>
              <a:gd name="connsiteX84" fmla="*/ 4802453 w 12192000"/>
              <a:gd name="connsiteY84" fmla="*/ 3175 h 1787292"/>
              <a:gd name="connsiteX85" fmla="*/ 4862777 w 12192000"/>
              <a:gd name="connsiteY85" fmla="*/ 9525 h 1787292"/>
              <a:gd name="connsiteX86" fmla="*/ 4915165 w 12192000"/>
              <a:gd name="connsiteY86" fmla="*/ 20637 h 1787292"/>
              <a:gd name="connsiteX87" fmla="*/ 4961201 w 12192000"/>
              <a:gd name="connsiteY87" fmla="*/ 36512 h 1787292"/>
              <a:gd name="connsiteX88" fmla="*/ 5002476 w 12192000"/>
              <a:gd name="connsiteY88" fmla="*/ 52387 h 1787292"/>
              <a:gd name="connsiteX89" fmla="*/ 5038989 w 12192000"/>
              <a:gd name="connsiteY89" fmla="*/ 68262 h 1787292"/>
              <a:gd name="connsiteX90" fmla="*/ 5077089 w 12192000"/>
              <a:gd name="connsiteY90" fmla="*/ 87312 h 1787292"/>
              <a:gd name="connsiteX91" fmla="*/ 5115189 w 12192000"/>
              <a:gd name="connsiteY91" fmla="*/ 106362 h 1787292"/>
              <a:gd name="connsiteX92" fmla="*/ 5151701 w 12192000"/>
              <a:gd name="connsiteY92" fmla="*/ 125412 h 1787292"/>
              <a:gd name="connsiteX93" fmla="*/ 5192976 w 12192000"/>
              <a:gd name="connsiteY93" fmla="*/ 141287 h 1787292"/>
              <a:gd name="connsiteX94" fmla="*/ 5239014 w 12192000"/>
              <a:gd name="connsiteY94" fmla="*/ 155575 h 1787292"/>
              <a:gd name="connsiteX95" fmla="*/ 5291401 w 12192000"/>
              <a:gd name="connsiteY95" fmla="*/ 166687 h 1787292"/>
              <a:gd name="connsiteX96" fmla="*/ 5351727 w 12192000"/>
              <a:gd name="connsiteY96" fmla="*/ 174625 h 1787292"/>
              <a:gd name="connsiteX97" fmla="*/ 5410199 w 12192000"/>
              <a:gd name="connsiteY97" fmla="*/ 175985 h 1787292"/>
              <a:gd name="connsiteX98" fmla="*/ 5468671 w 12192000"/>
              <a:gd name="connsiteY98" fmla="*/ 174625 h 1787292"/>
              <a:gd name="connsiteX99" fmla="*/ 5528996 w 12192000"/>
              <a:gd name="connsiteY99" fmla="*/ 166687 h 1787292"/>
              <a:gd name="connsiteX100" fmla="*/ 5581383 w 12192000"/>
              <a:gd name="connsiteY100" fmla="*/ 155575 h 1787292"/>
              <a:gd name="connsiteX101" fmla="*/ 5627421 w 12192000"/>
              <a:gd name="connsiteY101" fmla="*/ 141287 h 1787292"/>
              <a:gd name="connsiteX102" fmla="*/ 5668696 w 12192000"/>
              <a:gd name="connsiteY102" fmla="*/ 125412 h 1787292"/>
              <a:gd name="connsiteX103" fmla="*/ 5705209 w 12192000"/>
              <a:gd name="connsiteY103" fmla="*/ 106362 h 1787292"/>
              <a:gd name="connsiteX104" fmla="*/ 5743308 w 12192000"/>
              <a:gd name="connsiteY104" fmla="*/ 87312 h 1787292"/>
              <a:gd name="connsiteX105" fmla="*/ 5781408 w 12192000"/>
              <a:gd name="connsiteY105" fmla="*/ 68262 h 1787292"/>
              <a:gd name="connsiteX106" fmla="*/ 5817921 w 12192000"/>
              <a:gd name="connsiteY106" fmla="*/ 52387 h 1787292"/>
              <a:gd name="connsiteX107" fmla="*/ 5859196 w 12192000"/>
              <a:gd name="connsiteY107" fmla="*/ 36512 h 1787292"/>
              <a:gd name="connsiteX108" fmla="*/ 5905234 w 12192000"/>
              <a:gd name="connsiteY108" fmla="*/ 20637 h 1787292"/>
              <a:gd name="connsiteX109" fmla="*/ 5957621 w 12192000"/>
              <a:gd name="connsiteY109" fmla="*/ 9525 h 1787292"/>
              <a:gd name="connsiteX110" fmla="*/ 6017947 w 12192000"/>
              <a:gd name="connsiteY110" fmla="*/ 3175 h 1787292"/>
              <a:gd name="connsiteX111" fmla="*/ 6086208 w 12192000"/>
              <a:gd name="connsiteY111" fmla="*/ 0 h 1787292"/>
              <a:gd name="connsiteX112" fmla="*/ 6095999 w 12192000"/>
              <a:gd name="connsiteY112" fmla="*/ 455 h 1787292"/>
              <a:gd name="connsiteX113" fmla="*/ 6105789 w 12192000"/>
              <a:gd name="connsiteY113" fmla="*/ 0 h 1787292"/>
              <a:gd name="connsiteX114" fmla="*/ 6174052 w 12192000"/>
              <a:gd name="connsiteY114" fmla="*/ 3175 h 1787292"/>
              <a:gd name="connsiteX115" fmla="*/ 6234377 w 12192000"/>
              <a:gd name="connsiteY115" fmla="*/ 9525 h 1787292"/>
              <a:gd name="connsiteX116" fmla="*/ 6286764 w 12192000"/>
              <a:gd name="connsiteY116" fmla="*/ 20637 h 1787292"/>
              <a:gd name="connsiteX117" fmla="*/ 6332802 w 12192000"/>
              <a:gd name="connsiteY117" fmla="*/ 36512 h 1787292"/>
              <a:gd name="connsiteX118" fmla="*/ 6374077 w 12192000"/>
              <a:gd name="connsiteY118" fmla="*/ 52387 h 1787292"/>
              <a:gd name="connsiteX119" fmla="*/ 6410589 w 12192000"/>
              <a:gd name="connsiteY119" fmla="*/ 68262 h 1787292"/>
              <a:gd name="connsiteX120" fmla="*/ 6448689 w 12192000"/>
              <a:gd name="connsiteY120" fmla="*/ 87312 h 1787292"/>
              <a:gd name="connsiteX121" fmla="*/ 6486789 w 12192000"/>
              <a:gd name="connsiteY121" fmla="*/ 106362 h 1787292"/>
              <a:gd name="connsiteX122" fmla="*/ 6523302 w 12192000"/>
              <a:gd name="connsiteY122" fmla="*/ 125412 h 1787292"/>
              <a:gd name="connsiteX123" fmla="*/ 6564577 w 12192000"/>
              <a:gd name="connsiteY123" fmla="*/ 141287 h 1787292"/>
              <a:gd name="connsiteX124" fmla="*/ 6610614 w 12192000"/>
              <a:gd name="connsiteY124" fmla="*/ 155575 h 1787292"/>
              <a:gd name="connsiteX125" fmla="*/ 6663002 w 12192000"/>
              <a:gd name="connsiteY125" fmla="*/ 166687 h 1787292"/>
              <a:gd name="connsiteX126" fmla="*/ 6723327 w 12192000"/>
              <a:gd name="connsiteY126" fmla="*/ 174625 h 1787292"/>
              <a:gd name="connsiteX127" fmla="*/ 6781799 w 12192000"/>
              <a:gd name="connsiteY127" fmla="*/ 175985 h 1787292"/>
              <a:gd name="connsiteX128" fmla="*/ 6840271 w 12192000"/>
              <a:gd name="connsiteY128" fmla="*/ 174625 h 1787292"/>
              <a:gd name="connsiteX129" fmla="*/ 6900596 w 12192000"/>
              <a:gd name="connsiteY129" fmla="*/ 166687 h 1787292"/>
              <a:gd name="connsiteX130" fmla="*/ 6952983 w 12192000"/>
              <a:gd name="connsiteY130" fmla="*/ 155575 h 1787292"/>
              <a:gd name="connsiteX131" fmla="*/ 6999021 w 12192000"/>
              <a:gd name="connsiteY131" fmla="*/ 141287 h 1787292"/>
              <a:gd name="connsiteX132" fmla="*/ 7040296 w 12192000"/>
              <a:gd name="connsiteY132" fmla="*/ 125412 h 1787292"/>
              <a:gd name="connsiteX133" fmla="*/ 7076808 w 12192000"/>
              <a:gd name="connsiteY133" fmla="*/ 106362 h 1787292"/>
              <a:gd name="connsiteX134" fmla="*/ 7114908 w 12192000"/>
              <a:gd name="connsiteY134" fmla="*/ 87312 h 1787292"/>
              <a:gd name="connsiteX135" fmla="*/ 7153008 w 12192000"/>
              <a:gd name="connsiteY135" fmla="*/ 68262 h 1787292"/>
              <a:gd name="connsiteX136" fmla="*/ 7189521 w 12192000"/>
              <a:gd name="connsiteY136" fmla="*/ 52387 h 1787292"/>
              <a:gd name="connsiteX137" fmla="*/ 7230796 w 12192000"/>
              <a:gd name="connsiteY137" fmla="*/ 36512 h 1787292"/>
              <a:gd name="connsiteX138" fmla="*/ 7276833 w 12192000"/>
              <a:gd name="connsiteY138" fmla="*/ 20637 h 1787292"/>
              <a:gd name="connsiteX139" fmla="*/ 7329221 w 12192000"/>
              <a:gd name="connsiteY139" fmla="*/ 9525 h 1787292"/>
              <a:gd name="connsiteX140" fmla="*/ 7389546 w 12192000"/>
              <a:gd name="connsiteY140" fmla="*/ 3175 h 1787292"/>
              <a:gd name="connsiteX141" fmla="*/ 7457808 w 12192000"/>
              <a:gd name="connsiteY141" fmla="*/ 0 h 1787292"/>
              <a:gd name="connsiteX142" fmla="*/ 7526071 w 12192000"/>
              <a:gd name="connsiteY142" fmla="*/ 3175 h 1787292"/>
              <a:gd name="connsiteX143" fmla="*/ 7586396 w 12192000"/>
              <a:gd name="connsiteY143" fmla="*/ 9525 h 1787292"/>
              <a:gd name="connsiteX144" fmla="*/ 7638783 w 12192000"/>
              <a:gd name="connsiteY144" fmla="*/ 20637 h 1787292"/>
              <a:gd name="connsiteX145" fmla="*/ 7684821 w 12192000"/>
              <a:gd name="connsiteY145" fmla="*/ 36512 h 1787292"/>
              <a:gd name="connsiteX146" fmla="*/ 7726096 w 12192000"/>
              <a:gd name="connsiteY146" fmla="*/ 52387 h 1787292"/>
              <a:gd name="connsiteX147" fmla="*/ 7762608 w 12192000"/>
              <a:gd name="connsiteY147" fmla="*/ 68262 h 1787292"/>
              <a:gd name="connsiteX148" fmla="*/ 7800708 w 12192000"/>
              <a:gd name="connsiteY148" fmla="*/ 87312 h 1787292"/>
              <a:gd name="connsiteX149" fmla="*/ 7838808 w 12192000"/>
              <a:gd name="connsiteY149" fmla="*/ 106362 h 1787292"/>
              <a:gd name="connsiteX150" fmla="*/ 7875321 w 12192000"/>
              <a:gd name="connsiteY150" fmla="*/ 125412 h 1787292"/>
              <a:gd name="connsiteX151" fmla="*/ 7916596 w 12192000"/>
              <a:gd name="connsiteY151" fmla="*/ 141287 h 1787292"/>
              <a:gd name="connsiteX152" fmla="*/ 7962633 w 12192000"/>
              <a:gd name="connsiteY152" fmla="*/ 155575 h 1787292"/>
              <a:gd name="connsiteX153" fmla="*/ 8015021 w 12192000"/>
              <a:gd name="connsiteY153" fmla="*/ 166687 h 1787292"/>
              <a:gd name="connsiteX154" fmla="*/ 8075346 w 12192000"/>
              <a:gd name="connsiteY154" fmla="*/ 174625 h 1787292"/>
              <a:gd name="connsiteX155" fmla="*/ 8143608 w 12192000"/>
              <a:gd name="connsiteY155" fmla="*/ 176212 h 1787292"/>
              <a:gd name="connsiteX156" fmla="*/ 8211871 w 12192000"/>
              <a:gd name="connsiteY156" fmla="*/ 174625 h 1787292"/>
              <a:gd name="connsiteX157" fmla="*/ 8272196 w 12192000"/>
              <a:gd name="connsiteY157" fmla="*/ 166687 h 1787292"/>
              <a:gd name="connsiteX158" fmla="*/ 8324583 w 12192000"/>
              <a:gd name="connsiteY158" fmla="*/ 155575 h 1787292"/>
              <a:gd name="connsiteX159" fmla="*/ 8370621 w 12192000"/>
              <a:gd name="connsiteY159" fmla="*/ 141287 h 1787292"/>
              <a:gd name="connsiteX160" fmla="*/ 8411896 w 12192000"/>
              <a:gd name="connsiteY160" fmla="*/ 125412 h 1787292"/>
              <a:gd name="connsiteX161" fmla="*/ 8448408 w 12192000"/>
              <a:gd name="connsiteY161" fmla="*/ 106362 h 1787292"/>
              <a:gd name="connsiteX162" fmla="*/ 8486508 w 12192000"/>
              <a:gd name="connsiteY162" fmla="*/ 87312 h 1787292"/>
              <a:gd name="connsiteX163" fmla="*/ 8524608 w 12192000"/>
              <a:gd name="connsiteY163" fmla="*/ 68262 h 1787292"/>
              <a:gd name="connsiteX164" fmla="*/ 8561120 w 12192000"/>
              <a:gd name="connsiteY164" fmla="*/ 52387 h 1787292"/>
              <a:gd name="connsiteX165" fmla="*/ 8602396 w 12192000"/>
              <a:gd name="connsiteY165" fmla="*/ 36512 h 1787292"/>
              <a:gd name="connsiteX166" fmla="*/ 8648432 w 12192000"/>
              <a:gd name="connsiteY166" fmla="*/ 20637 h 1787292"/>
              <a:gd name="connsiteX167" fmla="*/ 8700820 w 12192000"/>
              <a:gd name="connsiteY167" fmla="*/ 9525 h 1787292"/>
              <a:gd name="connsiteX168" fmla="*/ 8761146 w 12192000"/>
              <a:gd name="connsiteY168" fmla="*/ 3175 h 1787292"/>
              <a:gd name="connsiteX169" fmla="*/ 8827820 w 12192000"/>
              <a:gd name="connsiteY169" fmla="*/ 0 h 1787292"/>
              <a:gd name="connsiteX170" fmla="*/ 8897670 w 12192000"/>
              <a:gd name="connsiteY170" fmla="*/ 3175 h 1787292"/>
              <a:gd name="connsiteX171" fmla="*/ 8957996 w 12192000"/>
              <a:gd name="connsiteY171" fmla="*/ 9525 h 1787292"/>
              <a:gd name="connsiteX172" fmla="*/ 9010382 w 12192000"/>
              <a:gd name="connsiteY172" fmla="*/ 20637 h 1787292"/>
              <a:gd name="connsiteX173" fmla="*/ 9056420 w 12192000"/>
              <a:gd name="connsiteY173" fmla="*/ 36512 h 1787292"/>
              <a:gd name="connsiteX174" fmla="*/ 9097696 w 12192000"/>
              <a:gd name="connsiteY174" fmla="*/ 52387 h 1787292"/>
              <a:gd name="connsiteX175" fmla="*/ 9134208 w 12192000"/>
              <a:gd name="connsiteY175" fmla="*/ 68262 h 1787292"/>
              <a:gd name="connsiteX176" fmla="*/ 9172308 w 12192000"/>
              <a:gd name="connsiteY176" fmla="*/ 87312 h 1787292"/>
              <a:gd name="connsiteX177" fmla="*/ 9210408 w 12192000"/>
              <a:gd name="connsiteY177" fmla="*/ 106362 h 1787292"/>
              <a:gd name="connsiteX178" fmla="*/ 9246920 w 12192000"/>
              <a:gd name="connsiteY178" fmla="*/ 125412 h 1787292"/>
              <a:gd name="connsiteX179" fmla="*/ 9288196 w 12192000"/>
              <a:gd name="connsiteY179" fmla="*/ 141287 h 1787292"/>
              <a:gd name="connsiteX180" fmla="*/ 9334232 w 12192000"/>
              <a:gd name="connsiteY180" fmla="*/ 155575 h 1787292"/>
              <a:gd name="connsiteX181" fmla="*/ 9386620 w 12192000"/>
              <a:gd name="connsiteY181" fmla="*/ 166687 h 1787292"/>
              <a:gd name="connsiteX182" fmla="*/ 9446946 w 12192000"/>
              <a:gd name="connsiteY182" fmla="*/ 174625 h 1787292"/>
              <a:gd name="connsiteX183" fmla="*/ 9515208 w 12192000"/>
              <a:gd name="connsiteY183" fmla="*/ 176212 h 1787292"/>
              <a:gd name="connsiteX184" fmla="*/ 9583470 w 12192000"/>
              <a:gd name="connsiteY184" fmla="*/ 174625 h 1787292"/>
              <a:gd name="connsiteX185" fmla="*/ 9643796 w 12192000"/>
              <a:gd name="connsiteY185" fmla="*/ 166687 h 1787292"/>
              <a:gd name="connsiteX186" fmla="*/ 9696182 w 12192000"/>
              <a:gd name="connsiteY186" fmla="*/ 155575 h 1787292"/>
              <a:gd name="connsiteX187" fmla="*/ 9742220 w 12192000"/>
              <a:gd name="connsiteY187" fmla="*/ 141287 h 1787292"/>
              <a:gd name="connsiteX188" fmla="*/ 9783496 w 12192000"/>
              <a:gd name="connsiteY188" fmla="*/ 125412 h 1787292"/>
              <a:gd name="connsiteX189" fmla="*/ 9820008 w 12192000"/>
              <a:gd name="connsiteY189" fmla="*/ 106362 h 1787292"/>
              <a:gd name="connsiteX190" fmla="*/ 9896208 w 12192000"/>
              <a:gd name="connsiteY190" fmla="*/ 68262 h 1787292"/>
              <a:gd name="connsiteX191" fmla="*/ 9932720 w 12192000"/>
              <a:gd name="connsiteY191" fmla="*/ 52387 h 1787292"/>
              <a:gd name="connsiteX192" fmla="*/ 9973996 w 12192000"/>
              <a:gd name="connsiteY192" fmla="*/ 36512 h 1787292"/>
              <a:gd name="connsiteX193" fmla="*/ 10020032 w 12192000"/>
              <a:gd name="connsiteY193" fmla="*/ 20637 h 1787292"/>
              <a:gd name="connsiteX194" fmla="*/ 10072420 w 12192000"/>
              <a:gd name="connsiteY194" fmla="*/ 9525 h 1787292"/>
              <a:gd name="connsiteX195" fmla="*/ 10132746 w 12192000"/>
              <a:gd name="connsiteY195" fmla="*/ 3175 h 1787292"/>
              <a:gd name="connsiteX196" fmla="*/ 10201008 w 12192000"/>
              <a:gd name="connsiteY196" fmla="*/ 0 h 1787292"/>
              <a:gd name="connsiteX197" fmla="*/ 10269270 w 12192000"/>
              <a:gd name="connsiteY197" fmla="*/ 3175 h 1787292"/>
              <a:gd name="connsiteX198" fmla="*/ 10329596 w 12192000"/>
              <a:gd name="connsiteY198" fmla="*/ 9525 h 1787292"/>
              <a:gd name="connsiteX199" fmla="*/ 10381982 w 12192000"/>
              <a:gd name="connsiteY199" fmla="*/ 20637 h 1787292"/>
              <a:gd name="connsiteX200" fmla="*/ 10428020 w 12192000"/>
              <a:gd name="connsiteY200" fmla="*/ 36512 h 1787292"/>
              <a:gd name="connsiteX201" fmla="*/ 10469296 w 12192000"/>
              <a:gd name="connsiteY201" fmla="*/ 52387 h 1787292"/>
              <a:gd name="connsiteX202" fmla="*/ 10505808 w 12192000"/>
              <a:gd name="connsiteY202" fmla="*/ 68262 h 1787292"/>
              <a:gd name="connsiteX203" fmla="*/ 10543908 w 12192000"/>
              <a:gd name="connsiteY203" fmla="*/ 87312 h 1787292"/>
              <a:gd name="connsiteX204" fmla="*/ 10582008 w 12192000"/>
              <a:gd name="connsiteY204" fmla="*/ 106362 h 1787292"/>
              <a:gd name="connsiteX205" fmla="*/ 10618520 w 12192000"/>
              <a:gd name="connsiteY205" fmla="*/ 125412 h 1787292"/>
              <a:gd name="connsiteX206" fmla="*/ 10659796 w 12192000"/>
              <a:gd name="connsiteY206" fmla="*/ 141287 h 1787292"/>
              <a:gd name="connsiteX207" fmla="*/ 10705832 w 12192000"/>
              <a:gd name="connsiteY207" fmla="*/ 155575 h 1787292"/>
              <a:gd name="connsiteX208" fmla="*/ 10758220 w 12192000"/>
              <a:gd name="connsiteY208" fmla="*/ 166687 h 1787292"/>
              <a:gd name="connsiteX209" fmla="*/ 10818546 w 12192000"/>
              <a:gd name="connsiteY209" fmla="*/ 174625 h 1787292"/>
              <a:gd name="connsiteX210" fmla="*/ 10886808 w 12192000"/>
              <a:gd name="connsiteY210" fmla="*/ 176212 h 1787292"/>
              <a:gd name="connsiteX211" fmla="*/ 10955070 w 12192000"/>
              <a:gd name="connsiteY211" fmla="*/ 174625 h 1787292"/>
              <a:gd name="connsiteX212" fmla="*/ 11015396 w 12192000"/>
              <a:gd name="connsiteY212" fmla="*/ 166687 h 1787292"/>
              <a:gd name="connsiteX213" fmla="*/ 11067782 w 12192000"/>
              <a:gd name="connsiteY213" fmla="*/ 155575 h 1787292"/>
              <a:gd name="connsiteX214" fmla="*/ 11113820 w 12192000"/>
              <a:gd name="connsiteY214" fmla="*/ 141287 h 1787292"/>
              <a:gd name="connsiteX215" fmla="*/ 11155096 w 12192000"/>
              <a:gd name="connsiteY215" fmla="*/ 125412 h 1787292"/>
              <a:gd name="connsiteX216" fmla="*/ 11191608 w 12192000"/>
              <a:gd name="connsiteY216" fmla="*/ 106362 h 1787292"/>
              <a:gd name="connsiteX217" fmla="*/ 11229708 w 12192000"/>
              <a:gd name="connsiteY217" fmla="*/ 87312 h 1787292"/>
              <a:gd name="connsiteX218" fmla="*/ 11267808 w 12192000"/>
              <a:gd name="connsiteY218" fmla="*/ 68262 h 1787292"/>
              <a:gd name="connsiteX219" fmla="*/ 11304320 w 12192000"/>
              <a:gd name="connsiteY219" fmla="*/ 52387 h 1787292"/>
              <a:gd name="connsiteX220" fmla="*/ 11345596 w 12192000"/>
              <a:gd name="connsiteY220" fmla="*/ 36512 h 1787292"/>
              <a:gd name="connsiteX221" fmla="*/ 11391632 w 12192000"/>
              <a:gd name="connsiteY221" fmla="*/ 20637 h 1787292"/>
              <a:gd name="connsiteX222" fmla="*/ 11444020 w 12192000"/>
              <a:gd name="connsiteY222" fmla="*/ 9525 h 1787292"/>
              <a:gd name="connsiteX223" fmla="*/ 11504346 w 12192000"/>
              <a:gd name="connsiteY223" fmla="*/ 3175 h 1787292"/>
              <a:gd name="connsiteX224" fmla="*/ 11572608 w 12192000"/>
              <a:gd name="connsiteY224" fmla="*/ 0 h 1787292"/>
              <a:gd name="connsiteX225" fmla="*/ 11640870 w 12192000"/>
              <a:gd name="connsiteY225" fmla="*/ 3175 h 1787292"/>
              <a:gd name="connsiteX226" fmla="*/ 11701196 w 12192000"/>
              <a:gd name="connsiteY226" fmla="*/ 9525 h 1787292"/>
              <a:gd name="connsiteX227" fmla="*/ 11753582 w 12192000"/>
              <a:gd name="connsiteY227" fmla="*/ 20637 h 1787292"/>
              <a:gd name="connsiteX228" fmla="*/ 11799620 w 12192000"/>
              <a:gd name="connsiteY228" fmla="*/ 36512 h 1787292"/>
              <a:gd name="connsiteX229" fmla="*/ 11840896 w 12192000"/>
              <a:gd name="connsiteY229" fmla="*/ 52387 h 1787292"/>
              <a:gd name="connsiteX230" fmla="*/ 11877408 w 12192000"/>
              <a:gd name="connsiteY230" fmla="*/ 68262 h 1787292"/>
              <a:gd name="connsiteX231" fmla="*/ 11915508 w 12192000"/>
              <a:gd name="connsiteY231" fmla="*/ 87312 h 1787292"/>
              <a:gd name="connsiteX232" fmla="*/ 11953608 w 12192000"/>
              <a:gd name="connsiteY232" fmla="*/ 106362 h 1787292"/>
              <a:gd name="connsiteX233" fmla="*/ 11990120 w 12192000"/>
              <a:gd name="connsiteY233" fmla="*/ 125412 h 1787292"/>
              <a:gd name="connsiteX234" fmla="*/ 12031396 w 12192000"/>
              <a:gd name="connsiteY234" fmla="*/ 141287 h 1787292"/>
              <a:gd name="connsiteX235" fmla="*/ 12077432 w 12192000"/>
              <a:gd name="connsiteY235" fmla="*/ 155575 h 1787292"/>
              <a:gd name="connsiteX236" fmla="*/ 12129820 w 12192000"/>
              <a:gd name="connsiteY236" fmla="*/ 166688 h 1787292"/>
              <a:gd name="connsiteX237" fmla="*/ 12190146 w 12192000"/>
              <a:gd name="connsiteY237" fmla="*/ 174625 h 1787292"/>
              <a:gd name="connsiteX238" fmla="*/ 12192000 w 12192000"/>
              <a:gd name="connsiteY238" fmla="*/ 174668 h 1787292"/>
              <a:gd name="connsiteX239" fmla="*/ 12192000 w 12192000"/>
              <a:gd name="connsiteY239" fmla="*/ 885826 h 1787292"/>
              <a:gd name="connsiteX240" fmla="*/ 12192000 w 12192000"/>
              <a:gd name="connsiteY240" fmla="*/ 1787292 h 1787292"/>
              <a:gd name="connsiteX241" fmla="*/ 0 w 12192000"/>
              <a:gd name="connsiteY241" fmla="*/ 1787292 h 1787292"/>
              <a:gd name="connsiteX242" fmla="*/ 0 w 12192000"/>
              <a:gd name="connsiteY242" fmla="*/ 885826 h 1787292"/>
              <a:gd name="connsiteX243" fmla="*/ 0 w 12192000"/>
              <a:gd name="connsiteY243" fmla="*/ 174668 h 1787292"/>
              <a:gd name="connsiteX244" fmla="*/ 1852 w 12192000"/>
              <a:gd name="connsiteY244" fmla="*/ 174625 h 1787292"/>
              <a:gd name="connsiteX245" fmla="*/ 62177 w 12192000"/>
              <a:gd name="connsiteY245" fmla="*/ 166687 h 1787292"/>
              <a:gd name="connsiteX246" fmla="*/ 114564 w 12192000"/>
              <a:gd name="connsiteY246" fmla="*/ 155575 h 1787292"/>
              <a:gd name="connsiteX247" fmla="*/ 160602 w 12192000"/>
              <a:gd name="connsiteY247" fmla="*/ 141287 h 1787292"/>
              <a:gd name="connsiteX248" fmla="*/ 201877 w 12192000"/>
              <a:gd name="connsiteY248" fmla="*/ 125412 h 1787292"/>
              <a:gd name="connsiteX249" fmla="*/ 238389 w 12192000"/>
              <a:gd name="connsiteY249" fmla="*/ 106362 h 1787292"/>
              <a:gd name="connsiteX250" fmla="*/ 276489 w 12192000"/>
              <a:gd name="connsiteY250" fmla="*/ 87312 h 1787292"/>
              <a:gd name="connsiteX251" fmla="*/ 314589 w 12192000"/>
              <a:gd name="connsiteY251" fmla="*/ 68262 h 1787292"/>
              <a:gd name="connsiteX252" fmla="*/ 351102 w 12192000"/>
              <a:gd name="connsiteY252" fmla="*/ 52387 h 1787292"/>
              <a:gd name="connsiteX253" fmla="*/ 392377 w 12192000"/>
              <a:gd name="connsiteY253" fmla="*/ 36512 h 1787292"/>
              <a:gd name="connsiteX254" fmla="*/ 438414 w 12192000"/>
              <a:gd name="connsiteY254" fmla="*/ 20637 h 1787292"/>
              <a:gd name="connsiteX255" fmla="*/ 490802 w 12192000"/>
              <a:gd name="connsiteY255" fmla="*/ 9525 h 1787292"/>
              <a:gd name="connsiteX256" fmla="*/ 551127 w 12192000"/>
              <a:gd name="connsiteY256" fmla="*/ 3175 h 1787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</a:cxnLst>
            <a:rect l="l" t="t" r="r" b="b"/>
            <a:pathLst>
              <a:path w="12192000" h="1787292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4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1" y="36512"/>
                </a:lnTo>
                <a:lnTo>
                  <a:pt x="5002476" y="52387"/>
                </a:lnTo>
                <a:lnTo>
                  <a:pt x="5038989" y="68262"/>
                </a:lnTo>
                <a:lnTo>
                  <a:pt x="5077089" y="87312"/>
                </a:lnTo>
                <a:lnTo>
                  <a:pt x="5115189" y="106362"/>
                </a:lnTo>
                <a:lnTo>
                  <a:pt x="5151701" y="125412"/>
                </a:lnTo>
                <a:lnTo>
                  <a:pt x="5192976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09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7" y="3175"/>
                </a:lnTo>
                <a:lnTo>
                  <a:pt x="6086208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2000" y="174668"/>
                </a:lnTo>
                <a:lnTo>
                  <a:pt x="12192000" y="885826"/>
                </a:lnTo>
                <a:lnTo>
                  <a:pt x="12192000" y="1787292"/>
                </a:lnTo>
                <a:lnTo>
                  <a:pt x="0" y="1787292"/>
                </a:lnTo>
                <a:lnTo>
                  <a:pt x="0" y="885826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xmlns="" id="{6860FCCB-1E70-46DE-978E-0001D7651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523" y="5449151"/>
            <a:ext cx="10318418" cy="52381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hu-HU" sz="2400" spc="800" dirty="0" err="1">
                <a:solidFill>
                  <a:srgbClr val="2A1A00"/>
                </a:solidFill>
              </a:rPr>
              <a:t>Proof</a:t>
            </a:r>
            <a:r>
              <a:rPr lang="hu-HU" sz="2400" spc="800" dirty="0">
                <a:solidFill>
                  <a:srgbClr val="2A1A00"/>
                </a:solidFill>
              </a:rPr>
              <a:t>-of-</a:t>
            </a:r>
            <a:r>
              <a:rPr lang="hu-HU" sz="2400" spc="800" dirty="0" err="1">
                <a:solidFill>
                  <a:srgbClr val="2A1A00"/>
                </a:solidFill>
              </a:rPr>
              <a:t>Work</a:t>
            </a:r>
            <a:endParaRPr lang="en-US" sz="2400" spc="800" dirty="0">
              <a:solidFill>
                <a:srgbClr val="2A1A00"/>
              </a:solidFill>
            </a:endParaRPr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xmlns="" id="{75CDC72C-A70A-4AC8-B5B6-FF123AF347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156" y="1131623"/>
            <a:ext cx="11707687" cy="305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24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Proof-of-work</a:t>
            </a:r>
            <a:r>
              <a:rPr lang="hu-HU" dirty="0" smtClean="0"/>
              <a:t> </a:t>
            </a:r>
            <a:r>
              <a:rPr lang="hu-HU" dirty="0" err="1" smtClean="0"/>
              <a:t>properties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800" dirty="0"/>
              <a:t>T</a:t>
            </a:r>
            <a:r>
              <a:rPr lang="en-US" sz="2800" dirty="0"/>
              <a:t>he ability</a:t>
            </a:r>
            <a:r>
              <a:rPr lang="hu-HU" sz="2800" dirty="0"/>
              <a:t> </a:t>
            </a:r>
            <a:r>
              <a:rPr lang="en-US" sz="2800" dirty="0"/>
              <a:t>of verification </a:t>
            </a:r>
            <a:r>
              <a:rPr lang="hu-HU" sz="2800" dirty="0"/>
              <a:t>of a </a:t>
            </a:r>
            <a:r>
              <a:rPr lang="hu-HU" sz="2800" dirty="0" err="1"/>
              <a:t>transaction</a:t>
            </a:r>
            <a:r>
              <a:rPr lang="hu-HU" sz="2800" dirty="0"/>
              <a:t> </a:t>
            </a:r>
            <a:r>
              <a:rPr lang="en-US" sz="2800" dirty="0"/>
              <a:t>depends on the computing power, and not on</a:t>
            </a:r>
            <a:r>
              <a:rPr lang="hu-HU" sz="2800" dirty="0"/>
              <a:t> </a:t>
            </a:r>
            <a:r>
              <a:rPr lang="en-US" sz="2800" dirty="0"/>
              <a:t>the number of </a:t>
            </a:r>
            <a:r>
              <a:rPr lang="hu-HU" sz="2800" dirty="0" err="1" smtClean="0"/>
              <a:t>participants</a:t>
            </a:r>
            <a:r>
              <a:rPr lang="en-US" sz="2800" dirty="0" smtClean="0"/>
              <a:t>. </a:t>
            </a:r>
            <a:r>
              <a:rPr lang="hu-HU" sz="2800" dirty="0" smtClean="0"/>
              <a:t>(</a:t>
            </a:r>
            <a:r>
              <a:rPr lang="hu-HU" sz="2800" dirty="0" err="1" smtClean="0"/>
              <a:t>CPU-based</a:t>
            </a:r>
            <a:r>
              <a:rPr lang="hu-HU" sz="2800" dirty="0" smtClean="0"/>
              <a:t> </a:t>
            </a:r>
            <a:r>
              <a:rPr lang="hu-HU" sz="2800" dirty="0" err="1" smtClean="0"/>
              <a:t>voting</a:t>
            </a:r>
            <a:r>
              <a:rPr lang="hu-HU" sz="2800" dirty="0" smtClean="0"/>
              <a:t> </a:t>
            </a:r>
            <a:r>
              <a:rPr lang="hu-HU" sz="2800" dirty="0" err="1" smtClean="0"/>
              <a:t>instead</a:t>
            </a:r>
            <a:r>
              <a:rPr lang="hu-HU" sz="2800" dirty="0" smtClean="0"/>
              <a:t> of IP </a:t>
            </a:r>
            <a:r>
              <a:rPr lang="hu-HU" sz="2800" dirty="0" err="1" smtClean="0"/>
              <a:t>based</a:t>
            </a:r>
            <a:r>
              <a:rPr lang="hu-HU" sz="2800" dirty="0" smtClean="0"/>
              <a:t>.)</a:t>
            </a:r>
            <a:endParaRPr lang="en-US" sz="2800" dirty="0"/>
          </a:p>
          <a:p>
            <a:r>
              <a:rPr lang="hu-HU" sz="2800" dirty="0"/>
              <a:t>A </a:t>
            </a:r>
            <a:r>
              <a:rPr lang="hu-HU" sz="2800" dirty="0" err="1"/>
              <a:t>block</a:t>
            </a:r>
            <a:r>
              <a:rPr lang="hu-HU" sz="2800" dirty="0"/>
              <a:t> </a:t>
            </a:r>
            <a:r>
              <a:rPr lang="hu-HU" sz="2800" dirty="0" err="1"/>
              <a:t>can</a:t>
            </a:r>
            <a:r>
              <a:rPr lang="hu-HU" sz="2800" dirty="0"/>
              <a:t> </a:t>
            </a:r>
            <a:r>
              <a:rPr lang="hu-HU" sz="2800" dirty="0" err="1"/>
              <a:t>not</a:t>
            </a:r>
            <a:r>
              <a:rPr lang="hu-HU" sz="2800" dirty="0"/>
              <a:t> be altered </a:t>
            </a:r>
            <a:r>
              <a:rPr lang="hu-HU" sz="2800" dirty="0" err="1"/>
              <a:t>without</a:t>
            </a:r>
            <a:r>
              <a:rPr lang="hu-HU" sz="2800" dirty="0"/>
              <a:t> </a:t>
            </a:r>
            <a:r>
              <a:rPr lang="hu-HU" sz="2800" dirty="0" err="1"/>
              <a:t>the</a:t>
            </a:r>
            <a:r>
              <a:rPr lang="hu-HU" sz="2800" dirty="0"/>
              <a:t> </a:t>
            </a:r>
            <a:r>
              <a:rPr lang="hu-HU" sz="2800" dirty="0" err="1"/>
              <a:t>recomputation</a:t>
            </a:r>
            <a:r>
              <a:rPr lang="hu-HU" sz="2800" dirty="0"/>
              <a:t> of </a:t>
            </a:r>
            <a:r>
              <a:rPr lang="hu-HU" sz="2800" dirty="0" err="1"/>
              <a:t>the</a:t>
            </a:r>
            <a:r>
              <a:rPr lang="hu-HU" sz="2800" dirty="0"/>
              <a:t> </a:t>
            </a:r>
            <a:r>
              <a:rPr lang="hu-HU" sz="2800" dirty="0" err="1"/>
              <a:t>complete</a:t>
            </a:r>
            <a:r>
              <a:rPr lang="hu-HU" sz="2800" dirty="0"/>
              <a:t> </a:t>
            </a:r>
            <a:r>
              <a:rPr lang="hu-HU" sz="2800" dirty="0" err="1"/>
              <a:t>block</a:t>
            </a:r>
            <a:r>
              <a:rPr lang="hu-HU" sz="2800" dirty="0"/>
              <a:t> </a:t>
            </a:r>
            <a:r>
              <a:rPr lang="hu-HU" sz="2800" dirty="0" err="1"/>
              <a:t>chain</a:t>
            </a:r>
            <a:r>
              <a:rPr lang="hu-HU" sz="2800" dirty="0"/>
              <a:t> </a:t>
            </a:r>
            <a:r>
              <a:rPr lang="hu-HU" sz="2800" dirty="0" err="1"/>
              <a:t>after</a:t>
            </a:r>
            <a:r>
              <a:rPr lang="hu-HU" sz="2800" dirty="0"/>
              <a:t> </a:t>
            </a:r>
            <a:r>
              <a:rPr lang="hu-HU" sz="2800" dirty="0" err="1"/>
              <a:t>it</a:t>
            </a:r>
            <a:r>
              <a:rPr lang="hu-HU" sz="2800" dirty="0"/>
              <a:t>. </a:t>
            </a:r>
            <a:endParaRPr lang="hu-HU" sz="2800" dirty="0" smtClean="0"/>
          </a:p>
          <a:p>
            <a:r>
              <a:rPr lang="hu-HU" sz="2800" dirty="0" smtClean="0"/>
              <a:t>W</a:t>
            </a:r>
            <a:r>
              <a:rPr lang="en-US" sz="2800" dirty="0" err="1" smtClean="0"/>
              <a:t>hy</a:t>
            </a:r>
            <a:r>
              <a:rPr lang="en-US" sz="2800" dirty="0" smtClean="0"/>
              <a:t> </a:t>
            </a:r>
            <a:r>
              <a:rPr lang="en-US" sz="2800" dirty="0"/>
              <a:t>should anyone solve this puzzle </a:t>
            </a:r>
            <a:r>
              <a:rPr lang="en-US" sz="2800" dirty="0" smtClean="0"/>
              <a:t>and</a:t>
            </a:r>
            <a:r>
              <a:rPr lang="hu-HU" sz="2800" dirty="0" smtClean="0"/>
              <a:t> </a:t>
            </a:r>
            <a:r>
              <a:rPr lang="en-US" sz="2800" dirty="0" smtClean="0"/>
              <a:t>waste </a:t>
            </a:r>
            <a:r>
              <a:rPr lang="en-US" sz="2800" dirty="0"/>
              <a:t>computation time </a:t>
            </a:r>
            <a:r>
              <a:rPr lang="en-US" sz="2800" dirty="0" smtClean="0"/>
              <a:t>(money</a:t>
            </a:r>
            <a:r>
              <a:rPr lang="en-US" sz="2800" dirty="0"/>
              <a:t>) for </a:t>
            </a:r>
            <a:r>
              <a:rPr lang="en-US" sz="2800" dirty="0" smtClean="0"/>
              <a:t>verifying </a:t>
            </a:r>
            <a:r>
              <a:rPr lang="en-US" sz="2800" dirty="0"/>
              <a:t>and certifying other people’s transactions? </a:t>
            </a:r>
          </a:p>
          <a:p>
            <a:endParaRPr lang="hu-HU" sz="2800" dirty="0"/>
          </a:p>
          <a:p>
            <a:pPr marL="0" indent="0">
              <a:buNone/>
            </a:pPr>
            <a:endParaRPr lang="hu-HU" sz="2400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94012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Cryptocurrencies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Bitcoin</a:t>
            </a:r>
            <a:r>
              <a:rPr lang="hu-HU" dirty="0" smtClean="0"/>
              <a:t>, </a:t>
            </a:r>
            <a:r>
              <a:rPr lang="hu-HU" dirty="0" err="1" smtClean="0"/>
              <a:t>Ethereum</a:t>
            </a:r>
            <a:r>
              <a:rPr lang="hu-HU" dirty="0" smtClean="0"/>
              <a:t>, </a:t>
            </a:r>
            <a:r>
              <a:rPr lang="hu-HU" dirty="0" err="1" smtClean="0"/>
              <a:t>Litecoin</a:t>
            </a:r>
            <a:r>
              <a:rPr lang="hu-HU" dirty="0" smtClean="0"/>
              <a:t>, NEO, </a:t>
            </a:r>
            <a:r>
              <a:rPr lang="hu-HU" dirty="0" err="1" smtClean="0"/>
              <a:t>Ripple</a:t>
            </a:r>
            <a:r>
              <a:rPr lang="hu-HU" dirty="0" smtClean="0"/>
              <a:t> XRP, </a:t>
            </a:r>
            <a:r>
              <a:rPr lang="hu-HU" dirty="0" err="1" smtClean="0"/>
              <a:t>Monero</a:t>
            </a:r>
            <a:r>
              <a:rPr lang="hu-HU" dirty="0" smtClean="0"/>
              <a:t>….</a:t>
            </a:r>
          </a:p>
          <a:p>
            <a:endParaRPr lang="hu-HU" dirty="0"/>
          </a:p>
        </p:txBody>
      </p:sp>
      <p:graphicFrame>
        <p:nvGraphicFramePr>
          <p:cNvPr id="4" name="Tábláza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0978889"/>
              </p:ext>
            </p:extLst>
          </p:nvPr>
        </p:nvGraphicFramePr>
        <p:xfrm>
          <a:off x="1378857" y="3724123"/>
          <a:ext cx="9114972" cy="2342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8743"/>
                <a:gridCol w="2278743"/>
                <a:gridCol w="2278743"/>
                <a:gridCol w="2278743"/>
              </a:tblGrid>
              <a:tr h="585712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Anonymity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Account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Ledger</a:t>
                      </a:r>
                      <a:endParaRPr lang="hu-HU" dirty="0"/>
                    </a:p>
                  </a:txBody>
                  <a:tcPr/>
                </a:tc>
              </a:tr>
              <a:tr h="585712">
                <a:tc>
                  <a:txBody>
                    <a:bodyPr/>
                    <a:lstStyle/>
                    <a:p>
                      <a:r>
                        <a:rPr lang="hu-HU" dirty="0" smtClean="0"/>
                        <a:t>Cash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Yes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No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No</a:t>
                      </a:r>
                      <a:endParaRPr lang="hu-HU" dirty="0"/>
                    </a:p>
                  </a:txBody>
                  <a:tcPr/>
                </a:tc>
              </a:tr>
              <a:tr h="585712">
                <a:tc>
                  <a:txBody>
                    <a:bodyPr/>
                    <a:lstStyle/>
                    <a:p>
                      <a:r>
                        <a:rPr lang="hu-HU" dirty="0" smtClean="0"/>
                        <a:t>Bank </a:t>
                      </a:r>
                      <a:r>
                        <a:rPr lang="hu-HU" dirty="0" err="1" smtClean="0"/>
                        <a:t>card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No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Yes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Centralized</a:t>
                      </a:r>
                      <a:endParaRPr lang="hu-HU" dirty="0"/>
                    </a:p>
                  </a:txBody>
                  <a:tcPr/>
                </a:tc>
              </a:tr>
              <a:tr h="585712">
                <a:tc>
                  <a:txBody>
                    <a:bodyPr/>
                    <a:lstStyle/>
                    <a:p>
                      <a:r>
                        <a:rPr lang="hu-HU" dirty="0" smtClean="0"/>
                        <a:t>Digital </a:t>
                      </a:r>
                      <a:r>
                        <a:rPr lang="hu-HU" dirty="0" err="1" smtClean="0"/>
                        <a:t>money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Yes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Yes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Decentralized</a:t>
                      </a:r>
                      <a:endParaRPr lang="hu-H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1400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6860FCCB-1E70-46DE-978E-0001D7651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122065"/>
            <a:ext cx="9837236" cy="1082621"/>
          </a:xfrm>
        </p:spPr>
        <p:txBody>
          <a:bodyPr/>
          <a:lstStyle/>
          <a:p>
            <a:r>
              <a:rPr lang="hu-HU" dirty="0" err="1" smtClean="0"/>
              <a:t>operations</a:t>
            </a:r>
            <a:r>
              <a:rPr lang="hu-HU" dirty="0" smtClean="0"/>
              <a:t> of a </a:t>
            </a:r>
            <a:r>
              <a:rPr lang="hu-HU" dirty="0" err="1" smtClean="0"/>
              <a:t>block</a:t>
            </a:r>
            <a:r>
              <a:rPr lang="hu-HU" dirty="0" smtClean="0"/>
              <a:t> </a:t>
            </a:r>
            <a:r>
              <a:rPr lang="hu-HU" dirty="0" err="1" smtClean="0"/>
              <a:t>chain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xmlns="" id="{1EE236C2-ED0D-445D-AF76-4E802C8D18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614197"/>
            <a:ext cx="10178322" cy="4432040"/>
          </a:xfrm>
        </p:spPr>
        <p:txBody>
          <a:bodyPr>
            <a:normAutofit/>
          </a:bodyPr>
          <a:lstStyle/>
          <a:p>
            <a:r>
              <a:rPr lang="hu-HU" sz="3200" dirty="0" err="1" smtClean="0"/>
              <a:t>Announcement</a:t>
            </a:r>
            <a:r>
              <a:rPr lang="hu-HU" sz="3200" dirty="0" smtClean="0"/>
              <a:t> of </a:t>
            </a:r>
            <a:r>
              <a:rPr lang="hu-HU" sz="3200" dirty="0" err="1" smtClean="0"/>
              <a:t>new</a:t>
            </a:r>
            <a:r>
              <a:rPr lang="hu-HU" sz="3200" dirty="0" smtClean="0"/>
              <a:t> </a:t>
            </a:r>
            <a:r>
              <a:rPr lang="hu-HU" sz="3200" dirty="0" err="1" smtClean="0"/>
              <a:t>transactions</a:t>
            </a:r>
            <a:r>
              <a:rPr lang="hu-HU" sz="3200" dirty="0" smtClean="0"/>
              <a:t>.</a:t>
            </a:r>
            <a:endParaRPr lang="hu-HU" sz="3200" dirty="0"/>
          </a:p>
          <a:p>
            <a:r>
              <a:rPr lang="hu-HU" sz="3200" dirty="0" smtClean="0"/>
              <a:t>The </a:t>
            </a:r>
            <a:r>
              <a:rPr lang="hu-HU" sz="3200" dirty="0" err="1" smtClean="0"/>
              <a:t>nodes</a:t>
            </a:r>
            <a:r>
              <a:rPr lang="hu-HU" sz="3200" dirty="0" smtClean="0"/>
              <a:t> </a:t>
            </a:r>
            <a:r>
              <a:rPr lang="hu-HU" sz="3200" dirty="0" err="1" smtClean="0"/>
              <a:t>collect</a:t>
            </a:r>
            <a:r>
              <a:rPr lang="hu-HU" sz="3200" dirty="0" smtClean="0"/>
              <a:t> </a:t>
            </a:r>
            <a:r>
              <a:rPr lang="hu-HU" sz="3200" dirty="0" err="1" smtClean="0"/>
              <a:t>the</a:t>
            </a:r>
            <a:r>
              <a:rPr lang="hu-HU" sz="3200" dirty="0" smtClean="0"/>
              <a:t> </a:t>
            </a:r>
            <a:r>
              <a:rPr lang="hu-HU" sz="3200" dirty="0" err="1" smtClean="0"/>
              <a:t>new</a:t>
            </a:r>
            <a:r>
              <a:rPr lang="hu-HU" sz="3200" dirty="0" smtClean="0"/>
              <a:t> </a:t>
            </a:r>
            <a:r>
              <a:rPr lang="hu-HU" sz="3200" dirty="0" err="1" smtClean="0"/>
              <a:t>transactions</a:t>
            </a:r>
            <a:r>
              <a:rPr lang="hu-HU" sz="3200" dirty="0" smtClean="0"/>
              <a:t> </a:t>
            </a:r>
            <a:r>
              <a:rPr lang="hu-HU" sz="3200" dirty="0" err="1" smtClean="0"/>
              <a:t>in</a:t>
            </a:r>
            <a:r>
              <a:rPr lang="hu-HU" sz="3200" dirty="0" smtClean="0"/>
              <a:t> a </a:t>
            </a:r>
            <a:r>
              <a:rPr lang="hu-HU" sz="3200" dirty="0" err="1" smtClean="0"/>
              <a:t>block</a:t>
            </a:r>
            <a:r>
              <a:rPr lang="hu-HU" sz="3200" dirty="0" smtClean="0"/>
              <a:t>. </a:t>
            </a:r>
            <a:endParaRPr lang="hu-HU" sz="3200" dirty="0"/>
          </a:p>
          <a:p>
            <a:r>
              <a:rPr lang="hu-HU" sz="3200" dirty="0" smtClean="0"/>
              <a:t>The </a:t>
            </a:r>
            <a:r>
              <a:rPr lang="hu-HU" sz="3200" dirty="0" err="1" smtClean="0"/>
              <a:t>nodes</a:t>
            </a:r>
            <a:r>
              <a:rPr lang="hu-HU" sz="3200" dirty="0" smtClean="0"/>
              <a:t> </a:t>
            </a:r>
            <a:r>
              <a:rPr lang="hu-HU" sz="3200" dirty="0" err="1" smtClean="0"/>
              <a:t>seach</a:t>
            </a:r>
            <a:r>
              <a:rPr lang="hu-HU" sz="3200" dirty="0" smtClean="0"/>
              <a:t> </a:t>
            </a:r>
            <a:r>
              <a:rPr lang="hu-HU" sz="3200" dirty="0" err="1" smtClean="0"/>
              <a:t>for</a:t>
            </a:r>
            <a:r>
              <a:rPr lang="hu-HU" sz="3200" dirty="0" smtClean="0"/>
              <a:t> a </a:t>
            </a:r>
            <a:r>
              <a:rPr lang="hu-HU" sz="3200" dirty="0" err="1" smtClean="0"/>
              <a:t>proof-of-work</a:t>
            </a:r>
            <a:r>
              <a:rPr lang="hu-HU" sz="3200" dirty="0" smtClean="0"/>
              <a:t> (</a:t>
            </a:r>
            <a:r>
              <a:rPr lang="hu-HU" sz="3200" dirty="0" err="1" smtClean="0"/>
              <a:t>nonce</a:t>
            </a:r>
            <a:r>
              <a:rPr lang="hu-HU" sz="3200" dirty="0" smtClean="0"/>
              <a:t>).</a:t>
            </a:r>
            <a:endParaRPr lang="hu-HU" sz="3200" dirty="0"/>
          </a:p>
          <a:p>
            <a:r>
              <a:rPr lang="hu-HU" sz="3200" dirty="0" err="1" smtClean="0"/>
              <a:t>If</a:t>
            </a:r>
            <a:r>
              <a:rPr lang="hu-HU" sz="3200" dirty="0" smtClean="0"/>
              <a:t> a </a:t>
            </a:r>
            <a:r>
              <a:rPr lang="hu-HU" sz="3200" dirty="0" err="1" smtClean="0"/>
              <a:t>node</a:t>
            </a:r>
            <a:r>
              <a:rPr lang="hu-HU" sz="3200" dirty="0" smtClean="0"/>
              <a:t> </a:t>
            </a:r>
            <a:r>
              <a:rPr lang="hu-HU" sz="3200" dirty="0" err="1" smtClean="0"/>
              <a:t>finds</a:t>
            </a:r>
            <a:r>
              <a:rPr lang="hu-HU" sz="3200" dirty="0" smtClean="0"/>
              <a:t> </a:t>
            </a:r>
            <a:r>
              <a:rPr lang="hu-HU" sz="3200" dirty="0" err="1" smtClean="0"/>
              <a:t>one</a:t>
            </a:r>
            <a:r>
              <a:rPr lang="hu-HU" sz="3200" dirty="0" smtClean="0"/>
              <a:t> </a:t>
            </a:r>
            <a:r>
              <a:rPr lang="hu-HU" sz="3200" dirty="0" err="1" smtClean="0"/>
              <a:t>broadcast</a:t>
            </a:r>
            <a:r>
              <a:rPr lang="hu-HU" sz="3200" dirty="0" smtClean="0"/>
              <a:t> </a:t>
            </a:r>
            <a:r>
              <a:rPr lang="hu-HU" sz="3200" dirty="0" err="1" smtClean="0"/>
              <a:t>it</a:t>
            </a:r>
            <a:r>
              <a:rPr lang="hu-HU" sz="3200" dirty="0" smtClean="0"/>
              <a:t> </a:t>
            </a:r>
            <a:r>
              <a:rPr lang="hu-HU" sz="3200" dirty="0" err="1" smtClean="0"/>
              <a:t>to</a:t>
            </a:r>
            <a:r>
              <a:rPr lang="hu-HU" sz="3200" dirty="0" smtClean="0"/>
              <a:t> </a:t>
            </a:r>
            <a:r>
              <a:rPr lang="hu-HU" sz="3200" dirty="0" err="1" smtClean="0"/>
              <a:t>the</a:t>
            </a:r>
            <a:r>
              <a:rPr lang="hu-HU" sz="3200" dirty="0" smtClean="0"/>
              <a:t> </a:t>
            </a:r>
            <a:r>
              <a:rPr lang="hu-HU" sz="3200" dirty="0" err="1" smtClean="0"/>
              <a:t>other</a:t>
            </a:r>
            <a:r>
              <a:rPr lang="hu-HU" sz="3200" dirty="0" smtClean="0"/>
              <a:t> </a:t>
            </a:r>
            <a:r>
              <a:rPr lang="hu-HU" sz="3200" dirty="0" err="1" smtClean="0"/>
              <a:t>nodes</a:t>
            </a:r>
            <a:r>
              <a:rPr lang="hu-HU" sz="3200" dirty="0" smtClean="0"/>
              <a:t>.  </a:t>
            </a:r>
            <a:endParaRPr lang="hu-HU" sz="3200" dirty="0"/>
          </a:p>
          <a:p>
            <a:r>
              <a:rPr lang="hu-HU" sz="3200" dirty="0" smtClean="0"/>
              <a:t>The </a:t>
            </a:r>
            <a:r>
              <a:rPr lang="hu-HU" sz="3200" dirty="0" err="1" smtClean="0"/>
              <a:t>first</a:t>
            </a:r>
            <a:r>
              <a:rPr lang="hu-HU" sz="3200" dirty="0" smtClean="0"/>
              <a:t> </a:t>
            </a:r>
            <a:r>
              <a:rPr lang="hu-HU" sz="3200" dirty="0" err="1" smtClean="0"/>
              <a:t>node</a:t>
            </a:r>
            <a:r>
              <a:rPr lang="hu-HU" sz="3200" dirty="0" smtClean="0"/>
              <a:t>, </a:t>
            </a:r>
            <a:r>
              <a:rPr lang="hu-HU" sz="3200" dirty="0" err="1" smtClean="0"/>
              <a:t>who</a:t>
            </a:r>
            <a:r>
              <a:rPr lang="hu-HU" sz="3200" dirty="0" smtClean="0"/>
              <a:t> </a:t>
            </a:r>
            <a:r>
              <a:rPr lang="hu-HU" sz="3200" dirty="0" err="1" smtClean="0"/>
              <a:t>broadcasts</a:t>
            </a:r>
            <a:r>
              <a:rPr lang="hu-HU" sz="3200" dirty="0" smtClean="0"/>
              <a:t> a </a:t>
            </a:r>
            <a:r>
              <a:rPr lang="hu-HU" sz="3200" dirty="0" err="1" smtClean="0"/>
              <a:t>valid</a:t>
            </a:r>
            <a:r>
              <a:rPr lang="hu-HU" sz="3200" dirty="0" smtClean="0"/>
              <a:t> </a:t>
            </a:r>
            <a:r>
              <a:rPr lang="hu-HU" sz="3200" dirty="0" err="1" smtClean="0"/>
              <a:t>nonce</a:t>
            </a:r>
            <a:r>
              <a:rPr lang="hu-HU" sz="3200" dirty="0" smtClean="0"/>
              <a:t> </a:t>
            </a:r>
            <a:r>
              <a:rPr lang="hu-HU" sz="3200" dirty="0" err="1" smtClean="0"/>
              <a:t>gets</a:t>
            </a:r>
            <a:r>
              <a:rPr lang="hu-HU" sz="3200" dirty="0" smtClean="0"/>
              <a:t> </a:t>
            </a:r>
            <a:r>
              <a:rPr lang="hu-HU" sz="3200" dirty="0" err="1" smtClean="0"/>
              <a:t>some</a:t>
            </a:r>
            <a:r>
              <a:rPr lang="hu-HU" sz="3200" dirty="0" smtClean="0"/>
              <a:t> </a:t>
            </a:r>
            <a:r>
              <a:rPr lang="hu-HU" sz="3200" dirty="0" err="1" smtClean="0"/>
              <a:t>amount</a:t>
            </a:r>
            <a:r>
              <a:rPr lang="hu-HU" sz="3200" dirty="0" smtClean="0"/>
              <a:t> of </a:t>
            </a:r>
            <a:r>
              <a:rPr lang="hu-HU" sz="3200" dirty="0" err="1" smtClean="0"/>
              <a:t>bitcoins</a:t>
            </a:r>
            <a:r>
              <a:rPr lang="hu-HU" sz="3200" dirty="0" smtClean="0"/>
              <a:t> (</a:t>
            </a:r>
            <a:r>
              <a:rPr lang="hu-HU" sz="3200" dirty="0" err="1" smtClean="0"/>
              <a:t>at</a:t>
            </a:r>
            <a:r>
              <a:rPr lang="hu-HU" sz="3200" dirty="0" smtClean="0"/>
              <a:t> </a:t>
            </a:r>
            <a:r>
              <a:rPr lang="hu-HU" sz="3200" dirty="0" err="1" smtClean="0"/>
              <a:t>the</a:t>
            </a:r>
            <a:r>
              <a:rPr lang="hu-HU" sz="3200" dirty="0" smtClean="0"/>
              <a:t> </a:t>
            </a:r>
            <a:r>
              <a:rPr lang="hu-HU" sz="3200" dirty="0" err="1" smtClean="0"/>
              <a:t>beginning</a:t>
            </a:r>
            <a:r>
              <a:rPr lang="hu-HU" sz="3200" dirty="0" smtClean="0"/>
              <a:t> 50, </a:t>
            </a:r>
            <a:r>
              <a:rPr lang="hu-HU" sz="3200" dirty="0" err="1" smtClean="0"/>
              <a:t>nowadays</a:t>
            </a:r>
            <a:r>
              <a:rPr lang="hu-HU" sz="3200" dirty="0" smtClean="0"/>
              <a:t> 12.5).</a:t>
            </a:r>
          </a:p>
          <a:p>
            <a:r>
              <a:rPr lang="hu-HU" sz="3200" dirty="0" err="1" smtClean="0"/>
              <a:t>This</a:t>
            </a:r>
            <a:r>
              <a:rPr lang="hu-HU" sz="3200" dirty="0" smtClean="0"/>
              <a:t> </a:t>
            </a:r>
            <a:r>
              <a:rPr lang="hu-HU" sz="3200" dirty="0" err="1" smtClean="0"/>
              <a:t>process</a:t>
            </a:r>
            <a:r>
              <a:rPr lang="hu-HU" sz="3200" dirty="0" smtClean="0"/>
              <a:t> is </a:t>
            </a:r>
            <a:r>
              <a:rPr lang="hu-HU" sz="3200" dirty="0" err="1" smtClean="0"/>
              <a:t>called</a:t>
            </a:r>
            <a:r>
              <a:rPr lang="hu-HU" sz="3200" dirty="0" smtClean="0"/>
              <a:t> </a:t>
            </a:r>
            <a:r>
              <a:rPr lang="hu-HU" sz="3200" dirty="0" err="1" smtClean="0">
                <a:solidFill>
                  <a:srgbClr val="FF0000"/>
                </a:solidFill>
              </a:rPr>
              <a:t>mining</a:t>
            </a:r>
            <a:r>
              <a:rPr lang="hu-HU" sz="3200" dirty="0" smtClean="0">
                <a:solidFill>
                  <a:srgbClr val="FF0000"/>
                </a:solidFill>
              </a:rPr>
              <a:t>.</a:t>
            </a:r>
            <a:endParaRPr lang="hu-HU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8077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6860FCCB-1E70-46DE-978E-0001D7651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9764665" cy="894872"/>
          </a:xfrm>
        </p:spPr>
        <p:txBody>
          <a:bodyPr/>
          <a:lstStyle/>
          <a:p>
            <a:r>
              <a:rPr lang="hu-HU" dirty="0" err="1" smtClean="0"/>
              <a:t>Simplified</a:t>
            </a:r>
            <a:r>
              <a:rPr lang="hu-HU" dirty="0" smtClean="0"/>
              <a:t> </a:t>
            </a:r>
            <a:r>
              <a:rPr lang="hu-HU" dirty="0" err="1" smtClean="0"/>
              <a:t>verification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xmlns="" id="{1EE236C2-ED0D-445D-AF76-4E802C8D18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614197"/>
            <a:ext cx="10178322" cy="4432040"/>
          </a:xfrm>
        </p:spPr>
        <p:txBody>
          <a:bodyPr>
            <a:normAutofit lnSpcReduction="10000"/>
          </a:bodyPr>
          <a:lstStyle/>
          <a:p>
            <a:r>
              <a:rPr lang="hu-HU" sz="3200" dirty="0" smtClean="0"/>
              <a:t>The </a:t>
            </a:r>
            <a:r>
              <a:rPr lang="hu-HU" sz="3200" dirty="0" err="1" smtClean="0"/>
              <a:t>complete</a:t>
            </a:r>
            <a:r>
              <a:rPr lang="hu-HU" sz="3200" dirty="0" smtClean="0"/>
              <a:t> </a:t>
            </a:r>
            <a:r>
              <a:rPr lang="hu-HU" sz="3200" dirty="0" err="1" smtClean="0"/>
              <a:t>Bitcoin</a:t>
            </a:r>
            <a:r>
              <a:rPr lang="hu-HU" sz="3200" dirty="0" smtClean="0"/>
              <a:t> </a:t>
            </a:r>
            <a:r>
              <a:rPr lang="hu-HU" sz="3200" dirty="0" err="1" smtClean="0"/>
              <a:t>block</a:t>
            </a:r>
            <a:r>
              <a:rPr lang="hu-HU" sz="3200" dirty="0" smtClean="0"/>
              <a:t> </a:t>
            </a:r>
            <a:r>
              <a:rPr lang="hu-HU" sz="3200" dirty="0" err="1" smtClean="0"/>
              <a:t>chain</a:t>
            </a:r>
            <a:r>
              <a:rPr lang="hu-HU" sz="3200" dirty="0" smtClean="0"/>
              <a:t> is over 200 GB </a:t>
            </a:r>
            <a:r>
              <a:rPr lang="hu-HU" sz="3200" dirty="0" smtClean="0">
                <a:sym typeface="Wingdings" panose="05000000000000000000" pitchFamily="2" charset="2"/>
              </a:rPr>
              <a:t></a:t>
            </a:r>
            <a:r>
              <a:rPr lang="hu-HU" sz="3200" dirty="0" err="1" smtClean="0">
                <a:sym typeface="Wingdings" panose="05000000000000000000" pitchFamily="2" charset="2"/>
              </a:rPr>
              <a:t>full</a:t>
            </a:r>
            <a:r>
              <a:rPr lang="hu-HU" sz="3200" dirty="0" smtClean="0">
                <a:sym typeface="Wingdings" panose="05000000000000000000" pitchFamily="2" charset="2"/>
              </a:rPr>
              <a:t> </a:t>
            </a:r>
            <a:r>
              <a:rPr lang="hu-HU" sz="3200" dirty="0" err="1" smtClean="0">
                <a:sym typeface="Wingdings" panose="05000000000000000000" pitchFamily="2" charset="2"/>
              </a:rPr>
              <a:t>nodes</a:t>
            </a:r>
            <a:r>
              <a:rPr lang="hu-HU" sz="3200" dirty="0" smtClean="0">
                <a:sym typeface="Wingdings" panose="05000000000000000000" pitchFamily="2" charset="2"/>
              </a:rPr>
              <a:t>, </a:t>
            </a:r>
            <a:r>
              <a:rPr lang="hu-HU" sz="3200" dirty="0" err="1" smtClean="0">
                <a:sym typeface="Wingdings" panose="05000000000000000000" pitchFamily="2" charset="2"/>
              </a:rPr>
              <a:t>thin</a:t>
            </a:r>
            <a:r>
              <a:rPr lang="hu-HU" sz="3200" dirty="0" smtClean="0">
                <a:sym typeface="Wingdings" panose="05000000000000000000" pitchFamily="2" charset="2"/>
              </a:rPr>
              <a:t> </a:t>
            </a:r>
            <a:r>
              <a:rPr lang="hu-HU" sz="3200" dirty="0" err="1" smtClean="0">
                <a:sym typeface="Wingdings" panose="05000000000000000000" pitchFamily="2" charset="2"/>
              </a:rPr>
              <a:t>clients</a:t>
            </a:r>
            <a:r>
              <a:rPr lang="hu-HU" sz="3200" dirty="0" smtClean="0">
                <a:sym typeface="Wingdings" panose="05000000000000000000" pitchFamily="2" charset="2"/>
              </a:rPr>
              <a:t> </a:t>
            </a:r>
            <a:endParaRPr lang="hu-HU" sz="3200" dirty="0" smtClean="0"/>
          </a:p>
          <a:p>
            <a:r>
              <a:rPr lang="en-US" sz="3200" dirty="0"/>
              <a:t>A thin </a:t>
            </a:r>
            <a:r>
              <a:rPr lang="en-US" sz="3200" dirty="0" smtClean="0"/>
              <a:t>client</a:t>
            </a:r>
            <a:r>
              <a:rPr lang="hu-HU" sz="3200" dirty="0" smtClean="0"/>
              <a:t>, </a:t>
            </a:r>
            <a:r>
              <a:rPr lang="hu-HU" sz="3200" dirty="0" err="1" smtClean="0"/>
              <a:t>e.g</a:t>
            </a:r>
            <a:r>
              <a:rPr lang="hu-HU" sz="3200" dirty="0" smtClean="0"/>
              <a:t>. </a:t>
            </a:r>
            <a:r>
              <a:rPr lang="hu-HU" sz="3200" dirty="0" err="1" smtClean="0"/>
              <a:t>cell</a:t>
            </a:r>
            <a:r>
              <a:rPr lang="hu-HU" sz="3200" dirty="0" smtClean="0"/>
              <a:t> </a:t>
            </a:r>
            <a:r>
              <a:rPr lang="hu-HU" sz="3200" dirty="0" err="1" smtClean="0"/>
              <a:t>phone</a:t>
            </a:r>
            <a:r>
              <a:rPr lang="hu-HU" sz="3200" dirty="0" smtClean="0"/>
              <a:t>,</a:t>
            </a:r>
            <a:r>
              <a:rPr lang="en-US" sz="3200" dirty="0" smtClean="0"/>
              <a:t> needs</a:t>
            </a:r>
            <a:r>
              <a:rPr lang="hu-HU" sz="3200" dirty="0" smtClean="0"/>
              <a:t> </a:t>
            </a:r>
            <a:r>
              <a:rPr lang="en-US" sz="3200" dirty="0" smtClean="0"/>
              <a:t>the </a:t>
            </a:r>
            <a:r>
              <a:rPr lang="en-US" sz="3200" dirty="0"/>
              <a:t>block headers only and requests transactions on demand.</a:t>
            </a:r>
          </a:p>
          <a:p>
            <a:r>
              <a:rPr lang="en-US" sz="3200" dirty="0" smtClean="0"/>
              <a:t>The </a:t>
            </a:r>
            <a:r>
              <a:rPr lang="en-US" sz="3200" dirty="0"/>
              <a:t>block </a:t>
            </a:r>
            <a:r>
              <a:rPr lang="en-US" sz="3200" dirty="0" smtClean="0"/>
              <a:t>header</a:t>
            </a:r>
            <a:r>
              <a:rPr lang="hu-HU" sz="3200" dirty="0" smtClean="0"/>
              <a:t>, </a:t>
            </a:r>
            <a:r>
              <a:rPr lang="hu-HU" sz="3200" dirty="0" err="1" smtClean="0"/>
              <a:t>about</a:t>
            </a:r>
            <a:r>
              <a:rPr lang="hu-HU" sz="3200" dirty="0" smtClean="0"/>
              <a:t> 80 </a:t>
            </a:r>
            <a:r>
              <a:rPr lang="hu-HU" sz="3200" dirty="0" err="1" smtClean="0"/>
              <a:t>bytes</a:t>
            </a:r>
            <a:r>
              <a:rPr lang="hu-HU" sz="3200" dirty="0" smtClean="0"/>
              <a:t>,</a:t>
            </a:r>
            <a:r>
              <a:rPr lang="en-US" sz="3200" dirty="0" smtClean="0"/>
              <a:t> </a:t>
            </a:r>
            <a:r>
              <a:rPr lang="en-US" sz="3200" dirty="0"/>
              <a:t>incorporates a </a:t>
            </a:r>
            <a:r>
              <a:rPr lang="en-US" sz="3200" dirty="0" err="1"/>
              <a:t>Merkle</a:t>
            </a:r>
            <a:r>
              <a:rPr lang="en-US" sz="3200" dirty="0"/>
              <a:t> </a:t>
            </a:r>
            <a:r>
              <a:rPr lang="en-US" sz="3200" dirty="0" smtClean="0"/>
              <a:t>root,</a:t>
            </a:r>
            <a:r>
              <a:rPr lang="hu-HU" sz="3200" dirty="0" smtClean="0"/>
              <a:t> </a:t>
            </a:r>
            <a:r>
              <a:rPr lang="en-US" sz="3200" dirty="0" smtClean="0"/>
              <a:t>which </a:t>
            </a:r>
            <a:r>
              <a:rPr lang="en-US" sz="3200" dirty="0"/>
              <a:t>secures the transactions </a:t>
            </a:r>
            <a:r>
              <a:rPr lang="en-US" sz="3200" dirty="0" smtClean="0"/>
              <a:t>by</a:t>
            </a:r>
            <a:r>
              <a:rPr lang="hu-HU" sz="3200" dirty="0" smtClean="0"/>
              <a:t> </a:t>
            </a:r>
            <a:r>
              <a:rPr lang="en-US" sz="3200" dirty="0" smtClean="0"/>
              <a:t>constructing </a:t>
            </a:r>
            <a:r>
              <a:rPr lang="en-US" sz="3200" dirty="0"/>
              <a:t>a hash tree over </a:t>
            </a:r>
            <a:r>
              <a:rPr lang="en-US" sz="3200" dirty="0" smtClean="0"/>
              <a:t>the</a:t>
            </a:r>
            <a:r>
              <a:rPr lang="hu-HU" sz="3200" dirty="0" err="1" smtClean="0"/>
              <a:t>ir</a:t>
            </a:r>
            <a:r>
              <a:rPr lang="en-US" sz="3200" dirty="0" smtClean="0"/>
              <a:t> </a:t>
            </a:r>
            <a:r>
              <a:rPr lang="en-US" sz="3200" dirty="0"/>
              <a:t>transaction </a:t>
            </a:r>
            <a:r>
              <a:rPr lang="en-US" sz="3200" dirty="0" smtClean="0"/>
              <a:t>IDs. </a:t>
            </a:r>
            <a:endParaRPr lang="hu-HU" sz="3200" dirty="0" smtClean="0"/>
          </a:p>
          <a:p>
            <a:r>
              <a:rPr lang="hu-HU" sz="3200" dirty="0" smtClean="0"/>
              <a:t>A</a:t>
            </a:r>
            <a:r>
              <a:rPr lang="en-US" sz="3200" dirty="0" err="1" smtClean="0"/>
              <a:t>llows</a:t>
            </a:r>
            <a:r>
              <a:rPr lang="en-US" sz="3200" dirty="0" smtClean="0"/>
              <a:t> </a:t>
            </a:r>
            <a:r>
              <a:rPr lang="en-US" sz="3200" dirty="0"/>
              <a:t>clients to </a:t>
            </a:r>
            <a:r>
              <a:rPr lang="en-US" sz="3200" dirty="0" smtClean="0"/>
              <a:t>verify</a:t>
            </a:r>
            <a:r>
              <a:rPr lang="hu-HU" sz="3200" dirty="0" smtClean="0"/>
              <a:t> </a:t>
            </a:r>
            <a:r>
              <a:rPr lang="en-US" sz="3200" dirty="0" smtClean="0"/>
              <a:t>that </a:t>
            </a:r>
            <a:r>
              <a:rPr lang="en-US" sz="3200" dirty="0"/>
              <a:t>a transaction is part of a </a:t>
            </a:r>
            <a:r>
              <a:rPr lang="en-US" sz="3200" dirty="0" smtClean="0"/>
              <a:t>bloc</a:t>
            </a:r>
            <a:r>
              <a:rPr lang="hu-HU" sz="3200" dirty="0" smtClean="0"/>
              <a:t>k.</a:t>
            </a:r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00827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6" title="scalloped circle">
            <a:extLst>
              <a:ext uri="{FF2B5EF4-FFF2-40B4-BE49-F238E27FC236}">
                <a16:creationId xmlns:a16="http://schemas.microsoft.com/office/drawing/2014/main" xmlns="" id="{B217C2AD-51B4-40CE-A71F-F5D3F846D97B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2" name="Rectangle 21" title="left edge border">
            <a:extLst>
              <a:ext uri="{FF2B5EF4-FFF2-40B4-BE49-F238E27FC236}">
                <a16:creationId xmlns:a16="http://schemas.microsoft.com/office/drawing/2014/main" xmlns="" id="{6F1BF92E-23CF-4BFE-9E1F-C359BACFA3C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xmlns="" id="{33DFEFC0-99B4-4D27-9168-1B2F659A34B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xmlns="" id="{A2C20081-2005-4B05-BEA4-EB8D4C90A35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5070708"/>
            <a:ext cx="12192000" cy="1787292"/>
          </a:xfrm>
          <a:custGeom>
            <a:avLst/>
            <a:gdLst>
              <a:gd name="connsiteX0" fmla="*/ 619389 w 12192000"/>
              <a:gd name="connsiteY0" fmla="*/ 0 h 1787292"/>
              <a:gd name="connsiteX1" fmla="*/ 687652 w 12192000"/>
              <a:gd name="connsiteY1" fmla="*/ 3175 h 1787292"/>
              <a:gd name="connsiteX2" fmla="*/ 747977 w 12192000"/>
              <a:gd name="connsiteY2" fmla="*/ 9525 h 1787292"/>
              <a:gd name="connsiteX3" fmla="*/ 800364 w 12192000"/>
              <a:gd name="connsiteY3" fmla="*/ 20637 h 1787292"/>
              <a:gd name="connsiteX4" fmla="*/ 846402 w 12192000"/>
              <a:gd name="connsiteY4" fmla="*/ 36512 h 1787292"/>
              <a:gd name="connsiteX5" fmla="*/ 887677 w 12192000"/>
              <a:gd name="connsiteY5" fmla="*/ 52387 h 1787292"/>
              <a:gd name="connsiteX6" fmla="*/ 924189 w 12192000"/>
              <a:gd name="connsiteY6" fmla="*/ 68262 h 1787292"/>
              <a:gd name="connsiteX7" fmla="*/ 962289 w 12192000"/>
              <a:gd name="connsiteY7" fmla="*/ 87312 h 1787292"/>
              <a:gd name="connsiteX8" fmla="*/ 1000389 w 12192000"/>
              <a:gd name="connsiteY8" fmla="*/ 106362 h 1787292"/>
              <a:gd name="connsiteX9" fmla="*/ 1036902 w 12192000"/>
              <a:gd name="connsiteY9" fmla="*/ 125412 h 1787292"/>
              <a:gd name="connsiteX10" fmla="*/ 1078177 w 12192000"/>
              <a:gd name="connsiteY10" fmla="*/ 141287 h 1787292"/>
              <a:gd name="connsiteX11" fmla="*/ 1124214 w 12192000"/>
              <a:gd name="connsiteY11" fmla="*/ 155575 h 1787292"/>
              <a:gd name="connsiteX12" fmla="*/ 1176602 w 12192000"/>
              <a:gd name="connsiteY12" fmla="*/ 166687 h 1787292"/>
              <a:gd name="connsiteX13" fmla="*/ 1236927 w 12192000"/>
              <a:gd name="connsiteY13" fmla="*/ 174625 h 1787292"/>
              <a:gd name="connsiteX14" fmla="*/ 1305189 w 12192000"/>
              <a:gd name="connsiteY14" fmla="*/ 176212 h 1787292"/>
              <a:gd name="connsiteX15" fmla="*/ 1373452 w 12192000"/>
              <a:gd name="connsiteY15" fmla="*/ 174625 h 1787292"/>
              <a:gd name="connsiteX16" fmla="*/ 1433777 w 12192000"/>
              <a:gd name="connsiteY16" fmla="*/ 166687 h 1787292"/>
              <a:gd name="connsiteX17" fmla="*/ 1486164 w 12192000"/>
              <a:gd name="connsiteY17" fmla="*/ 155575 h 1787292"/>
              <a:gd name="connsiteX18" fmla="*/ 1532202 w 12192000"/>
              <a:gd name="connsiteY18" fmla="*/ 141287 h 1787292"/>
              <a:gd name="connsiteX19" fmla="*/ 1573477 w 12192000"/>
              <a:gd name="connsiteY19" fmla="*/ 125412 h 1787292"/>
              <a:gd name="connsiteX20" fmla="*/ 1609989 w 12192000"/>
              <a:gd name="connsiteY20" fmla="*/ 106362 h 1787292"/>
              <a:gd name="connsiteX21" fmla="*/ 1648089 w 12192000"/>
              <a:gd name="connsiteY21" fmla="*/ 87312 h 1787292"/>
              <a:gd name="connsiteX22" fmla="*/ 1686189 w 12192000"/>
              <a:gd name="connsiteY22" fmla="*/ 68262 h 1787292"/>
              <a:gd name="connsiteX23" fmla="*/ 1722702 w 12192000"/>
              <a:gd name="connsiteY23" fmla="*/ 52387 h 1787292"/>
              <a:gd name="connsiteX24" fmla="*/ 1763977 w 12192000"/>
              <a:gd name="connsiteY24" fmla="*/ 36512 h 1787292"/>
              <a:gd name="connsiteX25" fmla="*/ 1810014 w 12192000"/>
              <a:gd name="connsiteY25" fmla="*/ 20637 h 1787292"/>
              <a:gd name="connsiteX26" fmla="*/ 1862402 w 12192000"/>
              <a:gd name="connsiteY26" fmla="*/ 9525 h 1787292"/>
              <a:gd name="connsiteX27" fmla="*/ 1922727 w 12192000"/>
              <a:gd name="connsiteY27" fmla="*/ 3175 h 1787292"/>
              <a:gd name="connsiteX28" fmla="*/ 1990989 w 12192000"/>
              <a:gd name="connsiteY28" fmla="*/ 0 h 1787292"/>
              <a:gd name="connsiteX29" fmla="*/ 2059252 w 12192000"/>
              <a:gd name="connsiteY29" fmla="*/ 3175 h 1787292"/>
              <a:gd name="connsiteX30" fmla="*/ 2119577 w 12192000"/>
              <a:gd name="connsiteY30" fmla="*/ 9525 h 1787292"/>
              <a:gd name="connsiteX31" fmla="*/ 2171964 w 12192000"/>
              <a:gd name="connsiteY31" fmla="*/ 20637 h 1787292"/>
              <a:gd name="connsiteX32" fmla="*/ 2218002 w 12192000"/>
              <a:gd name="connsiteY32" fmla="*/ 36512 h 1787292"/>
              <a:gd name="connsiteX33" fmla="*/ 2259277 w 12192000"/>
              <a:gd name="connsiteY33" fmla="*/ 52387 h 1787292"/>
              <a:gd name="connsiteX34" fmla="*/ 2295789 w 12192000"/>
              <a:gd name="connsiteY34" fmla="*/ 68262 h 1787292"/>
              <a:gd name="connsiteX35" fmla="*/ 2333889 w 12192000"/>
              <a:gd name="connsiteY35" fmla="*/ 87312 h 1787292"/>
              <a:gd name="connsiteX36" fmla="*/ 2371989 w 12192000"/>
              <a:gd name="connsiteY36" fmla="*/ 106362 h 1787292"/>
              <a:gd name="connsiteX37" fmla="*/ 2408502 w 12192000"/>
              <a:gd name="connsiteY37" fmla="*/ 125412 h 1787292"/>
              <a:gd name="connsiteX38" fmla="*/ 2449777 w 12192000"/>
              <a:gd name="connsiteY38" fmla="*/ 141287 h 1787292"/>
              <a:gd name="connsiteX39" fmla="*/ 2495814 w 12192000"/>
              <a:gd name="connsiteY39" fmla="*/ 155575 h 1787292"/>
              <a:gd name="connsiteX40" fmla="*/ 2548202 w 12192000"/>
              <a:gd name="connsiteY40" fmla="*/ 166687 h 1787292"/>
              <a:gd name="connsiteX41" fmla="*/ 2608527 w 12192000"/>
              <a:gd name="connsiteY41" fmla="*/ 174625 h 1787292"/>
              <a:gd name="connsiteX42" fmla="*/ 2676789 w 12192000"/>
              <a:gd name="connsiteY42" fmla="*/ 176212 h 1787292"/>
              <a:gd name="connsiteX43" fmla="*/ 2745052 w 12192000"/>
              <a:gd name="connsiteY43" fmla="*/ 174625 h 1787292"/>
              <a:gd name="connsiteX44" fmla="*/ 2805377 w 12192000"/>
              <a:gd name="connsiteY44" fmla="*/ 166687 h 1787292"/>
              <a:gd name="connsiteX45" fmla="*/ 2857764 w 12192000"/>
              <a:gd name="connsiteY45" fmla="*/ 155575 h 1787292"/>
              <a:gd name="connsiteX46" fmla="*/ 2903802 w 12192000"/>
              <a:gd name="connsiteY46" fmla="*/ 141287 h 1787292"/>
              <a:gd name="connsiteX47" fmla="*/ 2945077 w 12192000"/>
              <a:gd name="connsiteY47" fmla="*/ 125412 h 1787292"/>
              <a:gd name="connsiteX48" fmla="*/ 2981589 w 12192000"/>
              <a:gd name="connsiteY48" fmla="*/ 106362 h 1787292"/>
              <a:gd name="connsiteX49" fmla="*/ 3019689 w 12192000"/>
              <a:gd name="connsiteY49" fmla="*/ 87312 h 1787292"/>
              <a:gd name="connsiteX50" fmla="*/ 3057789 w 12192000"/>
              <a:gd name="connsiteY50" fmla="*/ 68262 h 1787292"/>
              <a:gd name="connsiteX51" fmla="*/ 3094302 w 12192000"/>
              <a:gd name="connsiteY51" fmla="*/ 52387 h 1787292"/>
              <a:gd name="connsiteX52" fmla="*/ 3135577 w 12192000"/>
              <a:gd name="connsiteY52" fmla="*/ 36512 h 1787292"/>
              <a:gd name="connsiteX53" fmla="*/ 3181614 w 12192000"/>
              <a:gd name="connsiteY53" fmla="*/ 20637 h 1787292"/>
              <a:gd name="connsiteX54" fmla="*/ 3234002 w 12192000"/>
              <a:gd name="connsiteY54" fmla="*/ 9525 h 1787292"/>
              <a:gd name="connsiteX55" fmla="*/ 3294327 w 12192000"/>
              <a:gd name="connsiteY55" fmla="*/ 3175 h 1787292"/>
              <a:gd name="connsiteX56" fmla="*/ 3361002 w 12192000"/>
              <a:gd name="connsiteY56" fmla="*/ 0 h 1787292"/>
              <a:gd name="connsiteX57" fmla="*/ 3430852 w 12192000"/>
              <a:gd name="connsiteY57" fmla="*/ 3175 h 1787292"/>
              <a:gd name="connsiteX58" fmla="*/ 3491177 w 12192000"/>
              <a:gd name="connsiteY58" fmla="*/ 9525 h 1787292"/>
              <a:gd name="connsiteX59" fmla="*/ 3543564 w 12192000"/>
              <a:gd name="connsiteY59" fmla="*/ 20637 h 1787292"/>
              <a:gd name="connsiteX60" fmla="*/ 3589602 w 12192000"/>
              <a:gd name="connsiteY60" fmla="*/ 36512 h 1787292"/>
              <a:gd name="connsiteX61" fmla="*/ 3630877 w 12192000"/>
              <a:gd name="connsiteY61" fmla="*/ 52387 h 1787292"/>
              <a:gd name="connsiteX62" fmla="*/ 3667389 w 12192000"/>
              <a:gd name="connsiteY62" fmla="*/ 68262 h 1787292"/>
              <a:gd name="connsiteX63" fmla="*/ 3705489 w 12192000"/>
              <a:gd name="connsiteY63" fmla="*/ 87312 h 1787292"/>
              <a:gd name="connsiteX64" fmla="*/ 3743589 w 12192000"/>
              <a:gd name="connsiteY64" fmla="*/ 106362 h 1787292"/>
              <a:gd name="connsiteX65" fmla="*/ 3780102 w 12192000"/>
              <a:gd name="connsiteY65" fmla="*/ 125412 h 1787292"/>
              <a:gd name="connsiteX66" fmla="*/ 3821377 w 12192000"/>
              <a:gd name="connsiteY66" fmla="*/ 141287 h 1787292"/>
              <a:gd name="connsiteX67" fmla="*/ 3867414 w 12192000"/>
              <a:gd name="connsiteY67" fmla="*/ 155575 h 1787292"/>
              <a:gd name="connsiteX68" fmla="*/ 3919802 w 12192000"/>
              <a:gd name="connsiteY68" fmla="*/ 166687 h 1787292"/>
              <a:gd name="connsiteX69" fmla="*/ 3980127 w 12192000"/>
              <a:gd name="connsiteY69" fmla="*/ 174625 h 1787292"/>
              <a:gd name="connsiteX70" fmla="*/ 4048389 w 12192000"/>
              <a:gd name="connsiteY70" fmla="*/ 176212 h 1787292"/>
              <a:gd name="connsiteX71" fmla="*/ 4116652 w 12192000"/>
              <a:gd name="connsiteY71" fmla="*/ 174625 h 1787292"/>
              <a:gd name="connsiteX72" fmla="*/ 4176977 w 12192000"/>
              <a:gd name="connsiteY72" fmla="*/ 166687 h 1787292"/>
              <a:gd name="connsiteX73" fmla="*/ 4229364 w 12192000"/>
              <a:gd name="connsiteY73" fmla="*/ 155575 h 1787292"/>
              <a:gd name="connsiteX74" fmla="*/ 4275402 w 12192000"/>
              <a:gd name="connsiteY74" fmla="*/ 141287 h 1787292"/>
              <a:gd name="connsiteX75" fmla="*/ 4316677 w 12192000"/>
              <a:gd name="connsiteY75" fmla="*/ 125412 h 1787292"/>
              <a:gd name="connsiteX76" fmla="*/ 4353189 w 12192000"/>
              <a:gd name="connsiteY76" fmla="*/ 106362 h 1787292"/>
              <a:gd name="connsiteX77" fmla="*/ 4429389 w 12192000"/>
              <a:gd name="connsiteY77" fmla="*/ 68262 h 1787292"/>
              <a:gd name="connsiteX78" fmla="*/ 4465902 w 12192000"/>
              <a:gd name="connsiteY78" fmla="*/ 52387 h 1787292"/>
              <a:gd name="connsiteX79" fmla="*/ 4507177 w 12192000"/>
              <a:gd name="connsiteY79" fmla="*/ 36512 h 1787292"/>
              <a:gd name="connsiteX80" fmla="*/ 4553214 w 12192000"/>
              <a:gd name="connsiteY80" fmla="*/ 20637 h 1787292"/>
              <a:gd name="connsiteX81" fmla="*/ 4605602 w 12192000"/>
              <a:gd name="connsiteY81" fmla="*/ 9525 h 1787292"/>
              <a:gd name="connsiteX82" fmla="*/ 4665928 w 12192000"/>
              <a:gd name="connsiteY82" fmla="*/ 3175 h 1787292"/>
              <a:gd name="connsiteX83" fmla="*/ 4734189 w 12192000"/>
              <a:gd name="connsiteY83" fmla="*/ 0 h 1787292"/>
              <a:gd name="connsiteX84" fmla="*/ 4802453 w 12192000"/>
              <a:gd name="connsiteY84" fmla="*/ 3175 h 1787292"/>
              <a:gd name="connsiteX85" fmla="*/ 4862777 w 12192000"/>
              <a:gd name="connsiteY85" fmla="*/ 9525 h 1787292"/>
              <a:gd name="connsiteX86" fmla="*/ 4915165 w 12192000"/>
              <a:gd name="connsiteY86" fmla="*/ 20637 h 1787292"/>
              <a:gd name="connsiteX87" fmla="*/ 4961201 w 12192000"/>
              <a:gd name="connsiteY87" fmla="*/ 36512 h 1787292"/>
              <a:gd name="connsiteX88" fmla="*/ 5002476 w 12192000"/>
              <a:gd name="connsiteY88" fmla="*/ 52387 h 1787292"/>
              <a:gd name="connsiteX89" fmla="*/ 5038989 w 12192000"/>
              <a:gd name="connsiteY89" fmla="*/ 68262 h 1787292"/>
              <a:gd name="connsiteX90" fmla="*/ 5077089 w 12192000"/>
              <a:gd name="connsiteY90" fmla="*/ 87312 h 1787292"/>
              <a:gd name="connsiteX91" fmla="*/ 5115189 w 12192000"/>
              <a:gd name="connsiteY91" fmla="*/ 106362 h 1787292"/>
              <a:gd name="connsiteX92" fmla="*/ 5151701 w 12192000"/>
              <a:gd name="connsiteY92" fmla="*/ 125412 h 1787292"/>
              <a:gd name="connsiteX93" fmla="*/ 5192976 w 12192000"/>
              <a:gd name="connsiteY93" fmla="*/ 141287 h 1787292"/>
              <a:gd name="connsiteX94" fmla="*/ 5239014 w 12192000"/>
              <a:gd name="connsiteY94" fmla="*/ 155575 h 1787292"/>
              <a:gd name="connsiteX95" fmla="*/ 5291401 w 12192000"/>
              <a:gd name="connsiteY95" fmla="*/ 166687 h 1787292"/>
              <a:gd name="connsiteX96" fmla="*/ 5351727 w 12192000"/>
              <a:gd name="connsiteY96" fmla="*/ 174625 h 1787292"/>
              <a:gd name="connsiteX97" fmla="*/ 5410199 w 12192000"/>
              <a:gd name="connsiteY97" fmla="*/ 175985 h 1787292"/>
              <a:gd name="connsiteX98" fmla="*/ 5468671 w 12192000"/>
              <a:gd name="connsiteY98" fmla="*/ 174625 h 1787292"/>
              <a:gd name="connsiteX99" fmla="*/ 5528996 w 12192000"/>
              <a:gd name="connsiteY99" fmla="*/ 166687 h 1787292"/>
              <a:gd name="connsiteX100" fmla="*/ 5581383 w 12192000"/>
              <a:gd name="connsiteY100" fmla="*/ 155575 h 1787292"/>
              <a:gd name="connsiteX101" fmla="*/ 5627421 w 12192000"/>
              <a:gd name="connsiteY101" fmla="*/ 141287 h 1787292"/>
              <a:gd name="connsiteX102" fmla="*/ 5668696 w 12192000"/>
              <a:gd name="connsiteY102" fmla="*/ 125412 h 1787292"/>
              <a:gd name="connsiteX103" fmla="*/ 5705209 w 12192000"/>
              <a:gd name="connsiteY103" fmla="*/ 106362 h 1787292"/>
              <a:gd name="connsiteX104" fmla="*/ 5743308 w 12192000"/>
              <a:gd name="connsiteY104" fmla="*/ 87312 h 1787292"/>
              <a:gd name="connsiteX105" fmla="*/ 5781408 w 12192000"/>
              <a:gd name="connsiteY105" fmla="*/ 68262 h 1787292"/>
              <a:gd name="connsiteX106" fmla="*/ 5817921 w 12192000"/>
              <a:gd name="connsiteY106" fmla="*/ 52387 h 1787292"/>
              <a:gd name="connsiteX107" fmla="*/ 5859196 w 12192000"/>
              <a:gd name="connsiteY107" fmla="*/ 36512 h 1787292"/>
              <a:gd name="connsiteX108" fmla="*/ 5905234 w 12192000"/>
              <a:gd name="connsiteY108" fmla="*/ 20637 h 1787292"/>
              <a:gd name="connsiteX109" fmla="*/ 5957621 w 12192000"/>
              <a:gd name="connsiteY109" fmla="*/ 9525 h 1787292"/>
              <a:gd name="connsiteX110" fmla="*/ 6017947 w 12192000"/>
              <a:gd name="connsiteY110" fmla="*/ 3175 h 1787292"/>
              <a:gd name="connsiteX111" fmla="*/ 6086208 w 12192000"/>
              <a:gd name="connsiteY111" fmla="*/ 0 h 1787292"/>
              <a:gd name="connsiteX112" fmla="*/ 6095999 w 12192000"/>
              <a:gd name="connsiteY112" fmla="*/ 455 h 1787292"/>
              <a:gd name="connsiteX113" fmla="*/ 6105789 w 12192000"/>
              <a:gd name="connsiteY113" fmla="*/ 0 h 1787292"/>
              <a:gd name="connsiteX114" fmla="*/ 6174052 w 12192000"/>
              <a:gd name="connsiteY114" fmla="*/ 3175 h 1787292"/>
              <a:gd name="connsiteX115" fmla="*/ 6234377 w 12192000"/>
              <a:gd name="connsiteY115" fmla="*/ 9525 h 1787292"/>
              <a:gd name="connsiteX116" fmla="*/ 6286764 w 12192000"/>
              <a:gd name="connsiteY116" fmla="*/ 20637 h 1787292"/>
              <a:gd name="connsiteX117" fmla="*/ 6332802 w 12192000"/>
              <a:gd name="connsiteY117" fmla="*/ 36512 h 1787292"/>
              <a:gd name="connsiteX118" fmla="*/ 6374077 w 12192000"/>
              <a:gd name="connsiteY118" fmla="*/ 52387 h 1787292"/>
              <a:gd name="connsiteX119" fmla="*/ 6410589 w 12192000"/>
              <a:gd name="connsiteY119" fmla="*/ 68262 h 1787292"/>
              <a:gd name="connsiteX120" fmla="*/ 6448689 w 12192000"/>
              <a:gd name="connsiteY120" fmla="*/ 87312 h 1787292"/>
              <a:gd name="connsiteX121" fmla="*/ 6486789 w 12192000"/>
              <a:gd name="connsiteY121" fmla="*/ 106362 h 1787292"/>
              <a:gd name="connsiteX122" fmla="*/ 6523302 w 12192000"/>
              <a:gd name="connsiteY122" fmla="*/ 125412 h 1787292"/>
              <a:gd name="connsiteX123" fmla="*/ 6564577 w 12192000"/>
              <a:gd name="connsiteY123" fmla="*/ 141287 h 1787292"/>
              <a:gd name="connsiteX124" fmla="*/ 6610614 w 12192000"/>
              <a:gd name="connsiteY124" fmla="*/ 155575 h 1787292"/>
              <a:gd name="connsiteX125" fmla="*/ 6663002 w 12192000"/>
              <a:gd name="connsiteY125" fmla="*/ 166687 h 1787292"/>
              <a:gd name="connsiteX126" fmla="*/ 6723327 w 12192000"/>
              <a:gd name="connsiteY126" fmla="*/ 174625 h 1787292"/>
              <a:gd name="connsiteX127" fmla="*/ 6781799 w 12192000"/>
              <a:gd name="connsiteY127" fmla="*/ 175985 h 1787292"/>
              <a:gd name="connsiteX128" fmla="*/ 6840271 w 12192000"/>
              <a:gd name="connsiteY128" fmla="*/ 174625 h 1787292"/>
              <a:gd name="connsiteX129" fmla="*/ 6900596 w 12192000"/>
              <a:gd name="connsiteY129" fmla="*/ 166687 h 1787292"/>
              <a:gd name="connsiteX130" fmla="*/ 6952983 w 12192000"/>
              <a:gd name="connsiteY130" fmla="*/ 155575 h 1787292"/>
              <a:gd name="connsiteX131" fmla="*/ 6999021 w 12192000"/>
              <a:gd name="connsiteY131" fmla="*/ 141287 h 1787292"/>
              <a:gd name="connsiteX132" fmla="*/ 7040296 w 12192000"/>
              <a:gd name="connsiteY132" fmla="*/ 125412 h 1787292"/>
              <a:gd name="connsiteX133" fmla="*/ 7076808 w 12192000"/>
              <a:gd name="connsiteY133" fmla="*/ 106362 h 1787292"/>
              <a:gd name="connsiteX134" fmla="*/ 7114908 w 12192000"/>
              <a:gd name="connsiteY134" fmla="*/ 87312 h 1787292"/>
              <a:gd name="connsiteX135" fmla="*/ 7153008 w 12192000"/>
              <a:gd name="connsiteY135" fmla="*/ 68262 h 1787292"/>
              <a:gd name="connsiteX136" fmla="*/ 7189521 w 12192000"/>
              <a:gd name="connsiteY136" fmla="*/ 52387 h 1787292"/>
              <a:gd name="connsiteX137" fmla="*/ 7230796 w 12192000"/>
              <a:gd name="connsiteY137" fmla="*/ 36512 h 1787292"/>
              <a:gd name="connsiteX138" fmla="*/ 7276833 w 12192000"/>
              <a:gd name="connsiteY138" fmla="*/ 20637 h 1787292"/>
              <a:gd name="connsiteX139" fmla="*/ 7329221 w 12192000"/>
              <a:gd name="connsiteY139" fmla="*/ 9525 h 1787292"/>
              <a:gd name="connsiteX140" fmla="*/ 7389546 w 12192000"/>
              <a:gd name="connsiteY140" fmla="*/ 3175 h 1787292"/>
              <a:gd name="connsiteX141" fmla="*/ 7457808 w 12192000"/>
              <a:gd name="connsiteY141" fmla="*/ 0 h 1787292"/>
              <a:gd name="connsiteX142" fmla="*/ 7526071 w 12192000"/>
              <a:gd name="connsiteY142" fmla="*/ 3175 h 1787292"/>
              <a:gd name="connsiteX143" fmla="*/ 7586396 w 12192000"/>
              <a:gd name="connsiteY143" fmla="*/ 9525 h 1787292"/>
              <a:gd name="connsiteX144" fmla="*/ 7638783 w 12192000"/>
              <a:gd name="connsiteY144" fmla="*/ 20637 h 1787292"/>
              <a:gd name="connsiteX145" fmla="*/ 7684821 w 12192000"/>
              <a:gd name="connsiteY145" fmla="*/ 36512 h 1787292"/>
              <a:gd name="connsiteX146" fmla="*/ 7726096 w 12192000"/>
              <a:gd name="connsiteY146" fmla="*/ 52387 h 1787292"/>
              <a:gd name="connsiteX147" fmla="*/ 7762608 w 12192000"/>
              <a:gd name="connsiteY147" fmla="*/ 68262 h 1787292"/>
              <a:gd name="connsiteX148" fmla="*/ 7800708 w 12192000"/>
              <a:gd name="connsiteY148" fmla="*/ 87312 h 1787292"/>
              <a:gd name="connsiteX149" fmla="*/ 7838808 w 12192000"/>
              <a:gd name="connsiteY149" fmla="*/ 106362 h 1787292"/>
              <a:gd name="connsiteX150" fmla="*/ 7875321 w 12192000"/>
              <a:gd name="connsiteY150" fmla="*/ 125412 h 1787292"/>
              <a:gd name="connsiteX151" fmla="*/ 7916596 w 12192000"/>
              <a:gd name="connsiteY151" fmla="*/ 141287 h 1787292"/>
              <a:gd name="connsiteX152" fmla="*/ 7962633 w 12192000"/>
              <a:gd name="connsiteY152" fmla="*/ 155575 h 1787292"/>
              <a:gd name="connsiteX153" fmla="*/ 8015021 w 12192000"/>
              <a:gd name="connsiteY153" fmla="*/ 166687 h 1787292"/>
              <a:gd name="connsiteX154" fmla="*/ 8075346 w 12192000"/>
              <a:gd name="connsiteY154" fmla="*/ 174625 h 1787292"/>
              <a:gd name="connsiteX155" fmla="*/ 8143608 w 12192000"/>
              <a:gd name="connsiteY155" fmla="*/ 176212 h 1787292"/>
              <a:gd name="connsiteX156" fmla="*/ 8211871 w 12192000"/>
              <a:gd name="connsiteY156" fmla="*/ 174625 h 1787292"/>
              <a:gd name="connsiteX157" fmla="*/ 8272196 w 12192000"/>
              <a:gd name="connsiteY157" fmla="*/ 166687 h 1787292"/>
              <a:gd name="connsiteX158" fmla="*/ 8324583 w 12192000"/>
              <a:gd name="connsiteY158" fmla="*/ 155575 h 1787292"/>
              <a:gd name="connsiteX159" fmla="*/ 8370621 w 12192000"/>
              <a:gd name="connsiteY159" fmla="*/ 141287 h 1787292"/>
              <a:gd name="connsiteX160" fmla="*/ 8411896 w 12192000"/>
              <a:gd name="connsiteY160" fmla="*/ 125412 h 1787292"/>
              <a:gd name="connsiteX161" fmla="*/ 8448408 w 12192000"/>
              <a:gd name="connsiteY161" fmla="*/ 106362 h 1787292"/>
              <a:gd name="connsiteX162" fmla="*/ 8486508 w 12192000"/>
              <a:gd name="connsiteY162" fmla="*/ 87312 h 1787292"/>
              <a:gd name="connsiteX163" fmla="*/ 8524608 w 12192000"/>
              <a:gd name="connsiteY163" fmla="*/ 68262 h 1787292"/>
              <a:gd name="connsiteX164" fmla="*/ 8561120 w 12192000"/>
              <a:gd name="connsiteY164" fmla="*/ 52387 h 1787292"/>
              <a:gd name="connsiteX165" fmla="*/ 8602396 w 12192000"/>
              <a:gd name="connsiteY165" fmla="*/ 36512 h 1787292"/>
              <a:gd name="connsiteX166" fmla="*/ 8648432 w 12192000"/>
              <a:gd name="connsiteY166" fmla="*/ 20637 h 1787292"/>
              <a:gd name="connsiteX167" fmla="*/ 8700820 w 12192000"/>
              <a:gd name="connsiteY167" fmla="*/ 9525 h 1787292"/>
              <a:gd name="connsiteX168" fmla="*/ 8761146 w 12192000"/>
              <a:gd name="connsiteY168" fmla="*/ 3175 h 1787292"/>
              <a:gd name="connsiteX169" fmla="*/ 8827820 w 12192000"/>
              <a:gd name="connsiteY169" fmla="*/ 0 h 1787292"/>
              <a:gd name="connsiteX170" fmla="*/ 8897670 w 12192000"/>
              <a:gd name="connsiteY170" fmla="*/ 3175 h 1787292"/>
              <a:gd name="connsiteX171" fmla="*/ 8957996 w 12192000"/>
              <a:gd name="connsiteY171" fmla="*/ 9525 h 1787292"/>
              <a:gd name="connsiteX172" fmla="*/ 9010382 w 12192000"/>
              <a:gd name="connsiteY172" fmla="*/ 20637 h 1787292"/>
              <a:gd name="connsiteX173" fmla="*/ 9056420 w 12192000"/>
              <a:gd name="connsiteY173" fmla="*/ 36512 h 1787292"/>
              <a:gd name="connsiteX174" fmla="*/ 9097696 w 12192000"/>
              <a:gd name="connsiteY174" fmla="*/ 52387 h 1787292"/>
              <a:gd name="connsiteX175" fmla="*/ 9134208 w 12192000"/>
              <a:gd name="connsiteY175" fmla="*/ 68262 h 1787292"/>
              <a:gd name="connsiteX176" fmla="*/ 9172308 w 12192000"/>
              <a:gd name="connsiteY176" fmla="*/ 87312 h 1787292"/>
              <a:gd name="connsiteX177" fmla="*/ 9210408 w 12192000"/>
              <a:gd name="connsiteY177" fmla="*/ 106362 h 1787292"/>
              <a:gd name="connsiteX178" fmla="*/ 9246920 w 12192000"/>
              <a:gd name="connsiteY178" fmla="*/ 125412 h 1787292"/>
              <a:gd name="connsiteX179" fmla="*/ 9288196 w 12192000"/>
              <a:gd name="connsiteY179" fmla="*/ 141287 h 1787292"/>
              <a:gd name="connsiteX180" fmla="*/ 9334232 w 12192000"/>
              <a:gd name="connsiteY180" fmla="*/ 155575 h 1787292"/>
              <a:gd name="connsiteX181" fmla="*/ 9386620 w 12192000"/>
              <a:gd name="connsiteY181" fmla="*/ 166687 h 1787292"/>
              <a:gd name="connsiteX182" fmla="*/ 9446946 w 12192000"/>
              <a:gd name="connsiteY182" fmla="*/ 174625 h 1787292"/>
              <a:gd name="connsiteX183" fmla="*/ 9515208 w 12192000"/>
              <a:gd name="connsiteY183" fmla="*/ 176212 h 1787292"/>
              <a:gd name="connsiteX184" fmla="*/ 9583470 w 12192000"/>
              <a:gd name="connsiteY184" fmla="*/ 174625 h 1787292"/>
              <a:gd name="connsiteX185" fmla="*/ 9643796 w 12192000"/>
              <a:gd name="connsiteY185" fmla="*/ 166687 h 1787292"/>
              <a:gd name="connsiteX186" fmla="*/ 9696182 w 12192000"/>
              <a:gd name="connsiteY186" fmla="*/ 155575 h 1787292"/>
              <a:gd name="connsiteX187" fmla="*/ 9742220 w 12192000"/>
              <a:gd name="connsiteY187" fmla="*/ 141287 h 1787292"/>
              <a:gd name="connsiteX188" fmla="*/ 9783496 w 12192000"/>
              <a:gd name="connsiteY188" fmla="*/ 125412 h 1787292"/>
              <a:gd name="connsiteX189" fmla="*/ 9820008 w 12192000"/>
              <a:gd name="connsiteY189" fmla="*/ 106362 h 1787292"/>
              <a:gd name="connsiteX190" fmla="*/ 9896208 w 12192000"/>
              <a:gd name="connsiteY190" fmla="*/ 68262 h 1787292"/>
              <a:gd name="connsiteX191" fmla="*/ 9932720 w 12192000"/>
              <a:gd name="connsiteY191" fmla="*/ 52387 h 1787292"/>
              <a:gd name="connsiteX192" fmla="*/ 9973996 w 12192000"/>
              <a:gd name="connsiteY192" fmla="*/ 36512 h 1787292"/>
              <a:gd name="connsiteX193" fmla="*/ 10020032 w 12192000"/>
              <a:gd name="connsiteY193" fmla="*/ 20637 h 1787292"/>
              <a:gd name="connsiteX194" fmla="*/ 10072420 w 12192000"/>
              <a:gd name="connsiteY194" fmla="*/ 9525 h 1787292"/>
              <a:gd name="connsiteX195" fmla="*/ 10132746 w 12192000"/>
              <a:gd name="connsiteY195" fmla="*/ 3175 h 1787292"/>
              <a:gd name="connsiteX196" fmla="*/ 10201008 w 12192000"/>
              <a:gd name="connsiteY196" fmla="*/ 0 h 1787292"/>
              <a:gd name="connsiteX197" fmla="*/ 10269270 w 12192000"/>
              <a:gd name="connsiteY197" fmla="*/ 3175 h 1787292"/>
              <a:gd name="connsiteX198" fmla="*/ 10329596 w 12192000"/>
              <a:gd name="connsiteY198" fmla="*/ 9525 h 1787292"/>
              <a:gd name="connsiteX199" fmla="*/ 10381982 w 12192000"/>
              <a:gd name="connsiteY199" fmla="*/ 20637 h 1787292"/>
              <a:gd name="connsiteX200" fmla="*/ 10428020 w 12192000"/>
              <a:gd name="connsiteY200" fmla="*/ 36512 h 1787292"/>
              <a:gd name="connsiteX201" fmla="*/ 10469296 w 12192000"/>
              <a:gd name="connsiteY201" fmla="*/ 52387 h 1787292"/>
              <a:gd name="connsiteX202" fmla="*/ 10505808 w 12192000"/>
              <a:gd name="connsiteY202" fmla="*/ 68262 h 1787292"/>
              <a:gd name="connsiteX203" fmla="*/ 10543908 w 12192000"/>
              <a:gd name="connsiteY203" fmla="*/ 87312 h 1787292"/>
              <a:gd name="connsiteX204" fmla="*/ 10582008 w 12192000"/>
              <a:gd name="connsiteY204" fmla="*/ 106362 h 1787292"/>
              <a:gd name="connsiteX205" fmla="*/ 10618520 w 12192000"/>
              <a:gd name="connsiteY205" fmla="*/ 125412 h 1787292"/>
              <a:gd name="connsiteX206" fmla="*/ 10659796 w 12192000"/>
              <a:gd name="connsiteY206" fmla="*/ 141287 h 1787292"/>
              <a:gd name="connsiteX207" fmla="*/ 10705832 w 12192000"/>
              <a:gd name="connsiteY207" fmla="*/ 155575 h 1787292"/>
              <a:gd name="connsiteX208" fmla="*/ 10758220 w 12192000"/>
              <a:gd name="connsiteY208" fmla="*/ 166687 h 1787292"/>
              <a:gd name="connsiteX209" fmla="*/ 10818546 w 12192000"/>
              <a:gd name="connsiteY209" fmla="*/ 174625 h 1787292"/>
              <a:gd name="connsiteX210" fmla="*/ 10886808 w 12192000"/>
              <a:gd name="connsiteY210" fmla="*/ 176212 h 1787292"/>
              <a:gd name="connsiteX211" fmla="*/ 10955070 w 12192000"/>
              <a:gd name="connsiteY211" fmla="*/ 174625 h 1787292"/>
              <a:gd name="connsiteX212" fmla="*/ 11015396 w 12192000"/>
              <a:gd name="connsiteY212" fmla="*/ 166687 h 1787292"/>
              <a:gd name="connsiteX213" fmla="*/ 11067782 w 12192000"/>
              <a:gd name="connsiteY213" fmla="*/ 155575 h 1787292"/>
              <a:gd name="connsiteX214" fmla="*/ 11113820 w 12192000"/>
              <a:gd name="connsiteY214" fmla="*/ 141287 h 1787292"/>
              <a:gd name="connsiteX215" fmla="*/ 11155096 w 12192000"/>
              <a:gd name="connsiteY215" fmla="*/ 125412 h 1787292"/>
              <a:gd name="connsiteX216" fmla="*/ 11191608 w 12192000"/>
              <a:gd name="connsiteY216" fmla="*/ 106362 h 1787292"/>
              <a:gd name="connsiteX217" fmla="*/ 11229708 w 12192000"/>
              <a:gd name="connsiteY217" fmla="*/ 87312 h 1787292"/>
              <a:gd name="connsiteX218" fmla="*/ 11267808 w 12192000"/>
              <a:gd name="connsiteY218" fmla="*/ 68262 h 1787292"/>
              <a:gd name="connsiteX219" fmla="*/ 11304320 w 12192000"/>
              <a:gd name="connsiteY219" fmla="*/ 52387 h 1787292"/>
              <a:gd name="connsiteX220" fmla="*/ 11345596 w 12192000"/>
              <a:gd name="connsiteY220" fmla="*/ 36512 h 1787292"/>
              <a:gd name="connsiteX221" fmla="*/ 11391632 w 12192000"/>
              <a:gd name="connsiteY221" fmla="*/ 20637 h 1787292"/>
              <a:gd name="connsiteX222" fmla="*/ 11444020 w 12192000"/>
              <a:gd name="connsiteY222" fmla="*/ 9525 h 1787292"/>
              <a:gd name="connsiteX223" fmla="*/ 11504346 w 12192000"/>
              <a:gd name="connsiteY223" fmla="*/ 3175 h 1787292"/>
              <a:gd name="connsiteX224" fmla="*/ 11572608 w 12192000"/>
              <a:gd name="connsiteY224" fmla="*/ 0 h 1787292"/>
              <a:gd name="connsiteX225" fmla="*/ 11640870 w 12192000"/>
              <a:gd name="connsiteY225" fmla="*/ 3175 h 1787292"/>
              <a:gd name="connsiteX226" fmla="*/ 11701196 w 12192000"/>
              <a:gd name="connsiteY226" fmla="*/ 9525 h 1787292"/>
              <a:gd name="connsiteX227" fmla="*/ 11753582 w 12192000"/>
              <a:gd name="connsiteY227" fmla="*/ 20637 h 1787292"/>
              <a:gd name="connsiteX228" fmla="*/ 11799620 w 12192000"/>
              <a:gd name="connsiteY228" fmla="*/ 36512 h 1787292"/>
              <a:gd name="connsiteX229" fmla="*/ 11840896 w 12192000"/>
              <a:gd name="connsiteY229" fmla="*/ 52387 h 1787292"/>
              <a:gd name="connsiteX230" fmla="*/ 11877408 w 12192000"/>
              <a:gd name="connsiteY230" fmla="*/ 68262 h 1787292"/>
              <a:gd name="connsiteX231" fmla="*/ 11915508 w 12192000"/>
              <a:gd name="connsiteY231" fmla="*/ 87312 h 1787292"/>
              <a:gd name="connsiteX232" fmla="*/ 11953608 w 12192000"/>
              <a:gd name="connsiteY232" fmla="*/ 106362 h 1787292"/>
              <a:gd name="connsiteX233" fmla="*/ 11990120 w 12192000"/>
              <a:gd name="connsiteY233" fmla="*/ 125412 h 1787292"/>
              <a:gd name="connsiteX234" fmla="*/ 12031396 w 12192000"/>
              <a:gd name="connsiteY234" fmla="*/ 141287 h 1787292"/>
              <a:gd name="connsiteX235" fmla="*/ 12077432 w 12192000"/>
              <a:gd name="connsiteY235" fmla="*/ 155575 h 1787292"/>
              <a:gd name="connsiteX236" fmla="*/ 12129820 w 12192000"/>
              <a:gd name="connsiteY236" fmla="*/ 166688 h 1787292"/>
              <a:gd name="connsiteX237" fmla="*/ 12190146 w 12192000"/>
              <a:gd name="connsiteY237" fmla="*/ 174625 h 1787292"/>
              <a:gd name="connsiteX238" fmla="*/ 12192000 w 12192000"/>
              <a:gd name="connsiteY238" fmla="*/ 174668 h 1787292"/>
              <a:gd name="connsiteX239" fmla="*/ 12192000 w 12192000"/>
              <a:gd name="connsiteY239" fmla="*/ 885826 h 1787292"/>
              <a:gd name="connsiteX240" fmla="*/ 12192000 w 12192000"/>
              <a:gd name="connsiteY240" fmla="*/ 1787292 h 1787292"/>
              <a:gd name="connsiteX241" fmla="*/ 0 w 12192000"/>
              <a:gd name="connsiteY241" fmla="*/ 1787292 h 1787292"/>
              <a:gd name="connsiteX242" fmla="*/ 0 w 12192000"/>
              <a:gd name="connsiteY242" fmla="*/ 885826 h 1787292"/>
              <a:gd name="connsiteX243" fmla="*/ 0 w 12192000"/>
              <a:gd name="connsiteY243" fmla="*/ 174668 h 1787292"/>
              <a:gd name="connsiteX244" fmla="*/ 1852 w 12192000"/>
              <a:gd name="connsiteY244" fmla="*/ 174625 h 1787292"/>
              <a:gd name="connsiteX245" fmla="*/ 62177 w 12192000"/>
              <a:gd name="connsiteY245" fmla="*/ 166687 h 1787292"/>
              <a:gd name="connsiteX246" fmla="*/ 114564 w 12192000"/>
              <a:gd name="connsiteY246" fmla="*/ 155575 h 1787292"/>
              <a:gd name="connsiteX247" fmla="*/ 160602 w 12192000"/>
              <a:gd name="connsiteY247" fmla="*/ 141287 h 1787292"/>
              <a:gd name="connsiteX248" fmla="*/ 201877 w 12192000"/>
              <a:gd name="connsiteY248" fmla="*/ 125412 h 1787292"/>
              <a:gd name="connsiteX249" fmla="*/ 238389 w 12192000"/>
              <a:gd name="connsiteY249" fmla="*/ 106362 h 1787292"/>
              <a:gd name="connsiteX250" fmla="*/ 276489 w 12192000"/>
              <a:gd name="connsiteY250" fmla="*/ 87312 h 1787292"/>
              <a:gd name="connsiteX251" fmla="*/ 314589 w 12192000"/>
              <a:gd name="connsiteY251" fmla="*/ 68262 h 1787292"/>
              <a:gd name="connsiteX252" fmla="*/ 351102 w 12192000"/>
              <a:gd name="connsiteY252" fmla="*/ 52387 h 1787292"/>
              <a:gd name="connsiteX253" fmla="*/ 392377 w 12192000"/>
              <a:gd name="connsiteY253" fmla="*/ 36512 h 1787292"/>
              <a:gd name="connsiteX254" fmla="*/ 438414 w 12192000"/>
              <a:gd name="connsiteY254" fmla="*/ 20637 h 1787292"/>
              <a:gd name="connsiteX255" fmla="*/ 490802 w 12192000"/>
              <a:gd name="connsiteY255" fmla="*/ 9525 h 1787292"/>
              <a:gd name="connsiteX256" fmla="*/ 551127 w 12192000"/>
              <a:gd name="connsiteY256" fmla="*/ 3175 h 1787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</a:cxnLst>
            <a:rect l="l" t="t" r="r" b="b"/>
            <a:pathLst>
              <a:path w="12192000" h="1787292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4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1" y="36512"/>
                </a:lnTo>
                <a:lnTo>
                  <a:pt x="5002476" y="52387"/>
                </a:lnTo>
                <a:lnTo>
                  <a:pt x="5038989" y="68262"/>
                </a:lnTo>
                <a:lnTo>
                  <a:pt x="5077089" y="87312"/>
                </a:lnTo>
                <a:lnTo>
                  <a:pt x="5115189" y="106362"/>
                </a:lnTo>
                <a:lnTo>
                  <a:pt x="5151701" y="125412"/>
                </a:lnTo>
                <a:lnTo>
                  <a:pt x="5192976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09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7" y="3175"/>
                </a:lnTo>
                <a:lnTo>
                  <a:pt x="6086208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2000" y="174668"/>
                </a:lnTo>
                <a:lnTo>
                  <a:pt x="12192000" y="885826"/>
                </a:lnTo>
                <a:lnTo>
                  <a:pt x="12192000" y="1787292"/>
                </a:lnTo>
                <a:lnTo>
                  <a:pt x="0" y="1787292"/>
                </a:lnTo>
                <a:lnTo>
                  <a:pt x="0" y="885826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xmlns="" id="{6860FCCB-1E70-46DE-978E-0001D7651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523" y="5449151"/>
            <a:ext cx="10318418" cy="52381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hu-HU" sz="2400" spc="800" dirty="0" err="1" smtClean="0">
                <a:solidFill>
                  <a:srgbClr val="2A1A00"/>
                </a:solidFill>
              </a:rPr>
              <a:t>Simplified</a:t>
            </a:r>
            <a:r>
              <a:rPr lang="hu-HU" sz="2400" spc="800" dirty="0" smtClean="0">
                <a:solidFill>
                  <a:srgbClr val="2A1A00"/>
                </a:solidFill>
              </a:rPr>
              <a:t> </a:t>
            </a:r>
            <a:r>
              <a:rPr lang="hu-HU" sz="2400" spc="800" dirty="0" err="1" smtClean="0">
                <a:solidFill>
                  <a:srgbClr val="2A1A00"/>
                </a:solidFill>
              </a:rPr>
              <a:t>block</a:t>
            </a:r>
            <a:r>
              <a:rPr lang="hu-HU" sz="2400" spc="800" dirty="0" smtClean="0">
                <a:solidFill>
                  <a:srgbClr val="2A1A00"/>
                </a:solidFill>
              </a:rPr>
              <a:t> </a:t>
            </a:r>
            <a:r>
              <a:rPr lang="hu-HU" sz="2400" spc="800" dirty="0" err="1" smtClean="0">
                <a:solidFill>
                  <a:srgbClr val="2A1A00"/>
                </a:solidFill>
              </a:rPr>
              <a:t>chain</a:t>
            </a:r>
            <a:endParaRPr lang="en-US" sz="2400" spc="800" dirty="0">
              <a:solidFill>
                <a:srgbClr val="2A1A00"/>
              </a:solidFill>
            </a:endParaRPr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xmlns="" id="{065ECFAA-F8BC-4144-8BDE-51E12B5AE2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577" y="186203"/>
            <a:ext cx="10868364" cy="4698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20175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 title="scalloped circle">
            <a:extLst>
              <a:ext uri="{FF2B5EF4-FFF2-40B4-BE49-F238E27FC236}">
                <a16:creationId xmlns:a16="http://schemas.microsoft.com/office/drawing/2014/main" xmlns="" id="{B217C2AD-51B4-40CE-A71F-F5D3F846D97B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1" name="Rectangle 10" title="left edge border">
            <a:extLst>
              <a:ext uri="{FF2B5EF4-FFF2-40B4-BE49-F238E27FC236}">
                <a16:creationId xmlns:a16="http://schemas.microsoft.com/office/drawing/2014/main" xmlns="" id="{6F1BF92E-23CF-4BFE-9E1F-C359BACFA3C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DFEF8384-2545-4ACD-9071-49DD1CFC4E9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5" name="Freeform 22" title="right scallop background shape">
            <a:extLst>
              <a:ext uri="{FF2B5EF4-FFF2-40B4-BE49-F238E27FC236}">
                <a16:creationId xmlns:a16="http://schemas.microsoft.com/office/drawing/2014/main" xmlns="" id="{F77DB8FA-61A7-4DE7-A777-6D258D17248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ltGray">
          <a:xfrm>
            <a:off x="1" y="0"/>
            <a:ext cx="4695443" cy="6858000"/>
          </a:xfrm>
          <a:custGeom>
            <a:avLst/>
            <a:gdLst>
              <a:gd name="connsiteX0" fmla="*/ 0 w 4992864"/>
              <a:gd name="connsiteY0" fmla="*/ 0 h 6858000"/>
              <a:gd name="connsiteX1" fmla="*/ 4813476 w 4992864"/>
              <a:gd name="connsiteY1" fmla="*/ 0 h 6858000"/>
              <a:gd name="connsiteX2" fmla="*/ 4818239 w 4992864"/>
              <a:gd name="connsiteY2" fmla="*/ 66675 h 6858000"/>
              <a:gd name="connsiteX3" fmla="*/ 4826176 w 4992864"/>
              <a:gd name="connsiteY3" fmla="*/ 122237 h 6858000"/>
              <a:gd name="connsiteX4" fmla="*/ 4835701 w 4992864"/>
              <a:gd name="connsiteY4" fmla="*/ 174625 h 6858000"/>
              <a:gd name="connsiteX5" fmla="*/ 4851576 w 4992864"/>
              <a:gd name="connsiteY5" fmla="*/ 217487 h 6858000"/>
              <a:gd name="connsiteX6" fmla="*/ 4867451 w 4992864"/>
              <a:gd name="connsiteY6" fmla="*/ 260350 h 6858000"/>
              <a:gd name="connsiteX7" fmla="*/ 4886501 w 4992864"/>
              <a:gd name="connsiteY7" fmla="*/ 296862 h 6858000"/>
              <a:gd name="connsiteX8" fmla="*/ 4905551 w 4992864"/>
              <a:gd name="connsiteY8" fmla="*/ 334962 h 6858000"/>
              <a:gd name="connsiteX9" fmla="*/ 4923014 w 4992864"/>
              <a:gd name="connsiteY9" fmla="*/ 369887 h 6858000"/>
              <a:gd name="connsiteX10" fmla="*/ 4940476 w 4992864"/>
              <a:gd name="connsiteY10" fmla="*/ 409575 h 6858000"/>
              <a:gd name="connsiteX11" fmla="*/ 4956351 w 4992864"/>
              <a:gd name="connsiteY11" fmla="*/ 450850 h 6858000"/>
              <a:gd name="connsiteX12" fmla="*/ 4970639 w 4992864"/>
              <a:gd name="connsiteY12" fmla="*/ 496887 h 6858000"/>
              <a:gd name="connsiteX13" fmla="*/ 4981751 w 4992864"/>
              <a:gd name="connsiteY13" fmla="*/ 546100 h 6858000"/>
              <a:gd name="connsiteX14" fmla="*/ 4989689 w 4992864"/>
              <a:gd name="connsiteY14" fmla="*/ 606425 h 6858000"/>
              <a:gd name="connsiteX15" fmla="*/ 4992864 w 4992864"/>
              <a:gd name="connsiteY15" fmla="*/ 673100 h 6858000"/>
              <a:gd name="connsiteX16" fmla="*/ 4989689 w 4992864"/>
              <a:gd name="connsiteY16" fmla="*/ 744537 h 6858000"/>
              <a:gd name="connsiteX17" fmla="*/ 4981751 w 4992864"/>
              <a:gd name="connsiteY17" fmla="*/ 801687 h 6858000"/>
              <a:gd name="connsiteX18" fmla="*/ 4970639 w 4992864"/>
              <a:gd name="connsiteY18" fmla="*/ 854075 h 6858000"/>
              <a:gd name="connsiteX19" fmla="*/ 4956351 w 4992864"/>
              <a:gd name="connsiteY19" fmla="*/ 901700 h 6858000"/>
              <a:gd name="connsiteX20" fmla="*/ 4940476 w 4992864"/>
              <a:gd name="connsiteY20" fmla="*/ 942975 h 6858000"/>
              <a:gd name="connsiteX21" fmla="*/ 4921426 w 4992864"/>
              <a:gd name="connsiteY21" fmla="*/ 981075 h 6858000"/>
              <a:gd name="connsiteX22" fmla="*/ 4902376 w 4992864"/>
              <a:gd name="connsiteY22" fmla="*/ 1017587 h 6858000"/>
              <a:gd name="connsiteX23" fmla="*/ 4883326 w 4992864"/>
              <a:gd name="connsiteY23" fmla="*/ 1055687 h 6858000"/>
              <a:gd name="connsiteX24" fmla="*/ 4865864 w 4992864"/>
              <a:gd name="connsiteY24" fmla="*/ 1095375 h 6858000"/>
              <a:gd name="connsiteX25" fmla="*/ 4848401 w 4992864"/>
              <a:gd name="connsiteY25" fmla="*/ 1136650 h 6858000"/>
              <a:gd name="connsiteX26" fmla="*/ 4834114 w 4992864"/>
              <a:gd name="connsiteY26" fmla="*/ 1182687 h 6858000"/>
              <a:gd name="connsiteX27" fmla="*/ 4824589 w 4992864"/>
              <a:gd name="connsiteY27" fmla="*/ 1235075 h 6858000"/>
              <a:gd name="connsiteX28" fmla="*/ 4815064 w 4992864"/>
              <a:gd name="connsiteY28" fmla="*/ 1295400 h 6858000"/>
              <a:gd name="connsiteX29" fmla="*/ 4813476 w 4992864"/>
              <a:gd name="connsiteY29" fmla="*/ 1363662 h 6858000"/>
              <a:gd name="connsiteX30" fmla="*/ 4815064 w 4992864"/>
              <a:gd name="connsiteY30" fmla="*/ 1431925 h 6858000"/>
              <a:gd name="connsiteX31" fmla="*/ 4824589 w 4992864"/>
              <a:gd name="connsiteY31" fmla="*/ 1492250 h 6858000"/>
              <a:gd name="connsiteX32" fmla="*/ 4834114 w 4992864"/>
              <a:gd name="connsiteY32" fmla="*/ 1544637 h 6858000"/>
              <a:gd name="connsiteX33" fmla="*/ 4848401 w 4992864"/>
              <a:gd name="connsiteY33" fmla="*/ 1589087 h 6858000"/>
              <a:gd name="connsiteX34" fmla="*/ 4865864 w 4992864"/>
              <a:gd name="connsiteY34" fmla="*/ 1631950 h 6858000"/>
              <a:gd name="connsiteX35" fmla="*/ 4883326 w 4992864"/>
              <a:gd name="connsiteY35" fmla="*/ 1671637 h 6858000"/>
              <a:gd name="connsiteX36" fmla="*/ 4902376 w 4992864"/>
              <a:gd name="connsiteY36" fmla="*/ 1708150 h 6858000"/>
              <a:gd name="connsiteX37" fmla="*/ 4921426 w 4992864"/>
              <a:gd name="connsiteY37" fmla="*/ 1743075 h 6858000"/>
              <a:gd name="connsiteX38" fmla="*/ 4940476 w 4992864"/>
              <a:gd name="connsiteY38" fmla="*/ 1782762 h 6858000"/>
              <a:gd name="connsiteX39" fmla="*/ 4956351 w 4992864"/>
              <a:gd name="connsiteY39" fmla="*/ 1824037 h 6858000"/>
              <a:gd name="connsiteX40" fmla="*/ 4970639 w 4992864"/>
              <a:gd name="connsiteY40" fmla="*/ 1870075 h 6858000"/>
              <a:gd name="connsiteX41" fmla="*/ 4981751 w 4992864"/>
              <a:gd name="connsiteY41" fmla="*/ 1922462 h 6858000"/>
              <a:gd name="connsiteX42" fmla="*/ 4989689 w 4992864"/>
              <a:gd name="connsiteY42" fmla="*/ 1982787 h 6858000"/>
              <a:gd name="connsiteX43" fmla="*/ 4992864 w 4992864"/>
              <a:gd name="connsiteY43" fmla="*/ 2051050 h 6858000"/>
              <a:gd name="connsiteX44" fmla="*/ 4989689 w 4992864"/>
              <a:gd name="connsiteY44" fmla="*/ 2119312 h 6858000"/>
              <a:gd name="connsiteX45" fmla="*/ 4981751 w 4992864"/>
              <a:gd name="connsiteY45" fmla="*/ 2179637 h 6858000"/>
              <a:gd name="connsiteX46" fmla="*/ 4970639 w 4992864"/>
              <a:gd name="connsiteY46" fmla="*/ 2232025 h 6858000"/>
              <a:gd name="connsiteX47" fmla="*/ 4956351 w 4992864"/>
              <a:gd name="connsiteY47" fmla="*/ 2278062 h 6858000"/>
              <a:gd name="connsiteX48" fmla="*/ 4940476 w 4992864"/>
              <a:gd name="connsiteY48" fmla="*/ 2319337 h 6858000"/>
              <a:gd name="connsiteX49" fmla="*/ 4921426 w 4992864"/>
              <a:gd name="connsiteY49" fmla="*/ 2359025 h 6858000"/>
              <a:gd name="connsiteX50" fmla="*/ 4902376 w 4992864"/>
              <a:gd name="connsiteY50" fmla="*/ 2395537 h 6858000"/>
              <a:gd name="connsiteX51" fmla="*/ 4883326 w 4992864"/>
              <a:gd name="connsiteY51" fmla="*/ 2433637 h 6858000"/>
              <a:gd name="connsiteX52" fmla="*/ 4865864 w 4992864"/>
              <a:gd name="connsiteY52" fmla="*/ 2471737 h 6858000"/>
              <a:gd name="connsiteX53" fmla="*/ 4848401 w 4992864"/>
              <a:gd name="connsiteY53" fmla="*/ 2513012 h 6858000"/>
              <a:gd name="connsiteX54" fmla="*/ 4834114 w 4992864"/>
              <a:gd name="connsiteY54" fmla="*/ 2560637 h 6858000"/>
              <a:gd name="connsiteX55" fmla="*/ 4824589 w 4992864"/>
              <a:gd name="connsiteY55" fmla="*/ 2613025 h 6858000"/>
              <a:gd name="connsiteX56" fmla="*/ 4815064 w 4992864"/>
              <a:gd name="connsiteY56" fmla="*/ 2671762 h 6858000"/>
              <a:gd name="connsiteX57" fmla="*/ 4813476 w 4992864"/>
              <a:gd name="connsiteY57" fmla="*/ 2741612 h 6858000"/>
              <a:gd name="connsiteX58" fmla="*/ 4815064 w 4992864"/>
              <a:gd name="connsiteY58" fmla="*/ 2809875 h 6858000"/>
              <a:gd name="connsiteX59" fmla="*/ 4824589 w 4992864"/>
              <a:gd name="connsiteY59" fmla="*/ 2868612 h 6858000"/>
              <a:gd name="connsiteX60" fmla="*/ 4834114 w 4992864"/>
              <a:gd name="connsiteY60" fmla="*/ 2922587 h 6858000"/>
              <a:gd name="connsiteX61" fmla="*/ 4848401 w 4992864"/>
              <a:gd name="connsiteY61" fmla="*/ 2967037 h 6858000"/>
              <a:gd name="connsiteX62" fmla="*/ 4865864 w 4992864"/>
              <a:gd name="connsiteY62" fmla="*/ 3009900 h 6858000"/>
              <a:gd name="connsiteX63" fmla="*/ 4883326 w 4992864"/>
              <a:gd name="connsiteY63" fmla="*/ 3046412 h 6858000"/>
              <a:gd name="connsiteX64" fmla="*/ 4902376 w 4992864"/>
              <a:gd name="connsiteY64" fmla="*/ 3084512 h 6858000"/>
              <a:gd name="connsiteX65" fmla="*/ 4921426 w 4992864"/>
              <a:gd name="connsiteY65" fmla="*/ 3121025 h 6858000"/>
              <a:gd name="connsiteX66" fmla="*/ 4940476 w 4992864"/>
              <a:gd name="connsiteY66" fmla="*/ 3160712 h 6858000"/>
              <a:gd name="connsiteX67" fmla="*/ 4956351 w 4992864"/>
              <a:gd name="connsiteY67" fmla="*/ 3201987 h 6858000"/>
              <a:gd name="connsiteX68" fmla="*/ 4970639 w 4992864"/>
              <a:gd name="connsiteY68" fmla="*/ 3248025 h 6858000"/>
              <a:gd name="connsiteX69" fmla="*/ 4981751 w 4992864"/>
              <a:gd name="connsiteY69" fmla="*/ 3300412 h 6858000"/>
              <a:gd name="connsiteX70" fmla="*/ 4989689 w 4992864"/>
              <a:gd name="connsiteY70" fmla="*/ 3360737 h 6858000"/>
              <a:gd name="connsiteX71" fmla="*/ 4992864 w 4992864"/>
              <a:gd name="connsiteY71" fmla="*/ 3427412 h 6858000"/>
              <a:gd name="connsiteX72" fmla="*/ 4989689 w 4992864"/>
              <a:gd name="connsiteY72" fmla="*/ 3497262 h 6858000"/>
              <a:gd name="connsiteX73" fmla="*/ 4981751 w 4992864"/>
              <a:gd name="connsiteY73" fmla="*/ 3557587 h 6858000"/>
              <a:gd name="connsiteX74" fmla="*/ 4970639 w 4992864"/>
              <a:gd name="connsiteY74" fmla="*/ 3609975 h 6858000"/>
              <a:gd name="connsiteX75" fmla="*/ 4956351 w 4992864"/>
              <a:gd name="connsiteY75" fmla="*/ 3656012 h 6858000"/>
              <a:gd name="connsiteX76" fmla="*/ 4940476 w 4992864"/>
              <a:gd name="connsiteY76" fmla="*/ 3697287 h 6858000"/>
              <a:gd name="connsiteX77" fmla="*/ 4921426 w 4992864"/>
              <a:gd name="connsiteY77" fmla="*/ 3736975 h 6858000"/>
              <a:gd name="connsiteX78" fmla="*/ 4883326 w 4992864"/>
              <a:gd name="connsiteY78" fmla="*/ 3811587 h 6858000"/>
              <a:gd name="connsiteX79" fmla="*/ 4865864 w 4992864"/>
              <a:gd name="connsiteY79" fmla="*/ 3848100 h 6858000"/>
              <a:gd name="connsiteX80" fmla="*/ 4848401 w 4992864"/>
              <a:gd name="connsiteY80" fmla="*/ 3890962 h 6858000"/>
              <a:gd name="connsiteX81" fmla="*/ 4834114 w 4992864"/>
              <a:gd name="connsiteY81" fmla="*/ 3935412 h 6858000"/>
              <a:gd name="connsiteX82" fmla="*/ 4824589 w 4992864"/>
              <a:gd name="connsiteY82" fmla="*/ 3987800 h 6858000"/>
              <a:gd name="connsiteX83" fmla="*/ 4815064 w 4992864"/>
              <a:gd name="connsiteY83" fmla="*/ 4048125 h 6858000"/>
              <a:gd name="connsiteX84" fmla="*/ 4813476 w 4992864"/>
              <a:gd name="connsiteY84" fmla="*/ 4116387 h 6858000"/>
              <a:gd name="connsiteX85" fmla="*/ 4815064 w 4992864"/>
              <a:gd name="connsiteY85" fmla="*/ 4186237 h 6858000"/>
              <a:gd name="connsiteX86" fmla="*/ 4824589 w 4992864"/>
              <a:gd name="connsiteY86" fmla="*/ 4244975 h 6858000"/>
              <a:gd name="connsiteX87" fmla="*/ 4834114 w 4992864"/>
              <a:gd name="connsiteY87" fmla="*/ 4297362 h 6858000"/>
              <a:gd name="connsiteX88" fmla="*/ 4848401 w 4992864"/>
              <a:gd name="connsiteY88" fmla="*/ 4343400 h 6858000"/>
              <a:gd name="connsiteX89" fmla="*/ 4865864 w 4992864"/>
              <a:gd name="connsiteY89" fmla="*/ 4386262 h 6858000"/>
              <a:gd name="connsiteX90" fmla="*/ 4883326 w 4992864"/>
              <a:gd name="connsiteY90" fmla="*/ 4424362 h 6858000"/>
              <a:gd name="connsiteX91" fmla="*/ 4921426 w 4992864"/>
              <a:gd name="connsiteY91" fmla="*/ 4498975 h 6858000"/>
              <a:gd name="connsiteX92" fmla="*/ 4940476 w 4992864"/>
              <a:gd name="connsiteY92" fmla="*/ 4537075 h 6858000"/>
              <a:gd name="connsiteX93" fmla="*/ 4956351 w 4992864"/>
              <a:gd name="connsiteY93" fmla="*/ 4579937 h 6858000"/>
              <a:gd name="connsiteX94" fmla="*/ 4970639 w 4992864"/>
              <a:gd name="connsiteY94" fmla="*/ 4625975 h 6858000"/>
              <a:gd name="connsiteX95" fmla="*/ 4981751 w 4992864"/>
              <a:gd name="connsiteY95" fmla="*/ 4678362 h 6858000"/>
              <a:gd name="connsiteX96" fmla="*/ 4989689 w 4992864"/>
              <a:gd name="connsiteY96" fmla="*/ 4738687 h 6858000"/>
              <a:gd name="connsiteX97" fmla="*/ 4992864 w 4992864"/>
              <a:gd name="connsiteY97" fmla="*/ 4806950 h 6858000"/>
              <a:gd name="connsiteX98" fmla="*/ 4989689 w 4992864"/>
              <a:gd name="connsiteY98" fmla="*/ 4875212 h 6858000"/>
              <a:gd name="connsiteX99" fmla="*/ 4981751 w 4992864"/>
              <a:gd name="connsiteY99" fmla="*/ 4935537 h 6858000"/>
              <a:gd name="connsiteX100" fmla="*/ 4970639 w 4992864"/>
              <a:gd name="connsiteY100" fmla="*/ 4987925 h 6858000"/>
              <a:gd name="connsiteX101" fmla="*/ 4956351 w 4992864"/>
              <a:gd name="connsiteY101" fmla="*/ 5033962 h 6858000"/>
              <a:gd name="connsiteX102" fmla="*/ 4940476 w 4992864"/>
              <a:gd name="connsiteY102" fmla="*/ 5075237 h 6858000"/>
              <a:gd name="connsiteX103" fmla="*/ 4921426 w 4992864"/>
              <a:gd name="connsiteY103" fmla="*/ 5114925 h 6858000"/>
              <a:gd name="connsiteX104" fmla="*/ 4902376 w 4992864"/>
              <a:gd name="connsiteY104" fmla="*/ 5149850 h 6858000"/>
              <a:gd name="connsiteX105" fmla="*/ 4883326 w 4992864"/>
              <a:gd name="connsiteY105" fmla="*/ 5186362 h 6858000"/>
              <a:gd name="connsiteX106" fmla="*/ 4865864 w 4992864"/>
              <a:gd name="connsiteY106" fmla="*/ 5226050 h 6858000"/>
              <a:gd name="connsiteX107" fmla="*/ 4848401 w 4992864"/>
              <a:gd name="connsiteY107" fmla="*/ 5268912 h 6858000"/>
              <a:gd name="connsiteX108" fmla="*/ 4834114 w 4992864"/>
              <a:gd name="connsiteY108" fmla="*/ 5313362 h 6858000"/>
              <a:gd name="connsiteX109" fmla="*/ 4824589 w 4992864"/>
              <a:gd name="connsiteY109" fmla="*/ 5365750 h 6858000"/>
              <a:gd name="connsiteX110" fmla="*/ 4815064 w 4992864"/>
              <a:gd name="connsiteY110" fmla="*/ 5426075 h 6858000"/>
              <a:gd name="connsiteX111" fmla="*/ 4813476 w 4992864"/>
              <a:gd name="connsiteY111" fmla="*/ 5494337 h 6858000"/>
              <a:gd name="connsiteX112" fmla="*/ 4815064 w 4992864"/>
              <a:gd name="connsiteY112" fmla="*/ 5562600 h 6858000"/>
              <a:gd name="connsiteX113" fmla="*/ 4824589 w 4992864"/>
              <a:gd name="connsiteY113" fmla="*/ 5622925 h 6858000"/>
              <a:gd name="connsiteX114" fmla="*/ 4834114 w 4992864"/>
              <a:gd name="connsiteY114" fmla="*/ 5675312 h 6858000"/>
              <a:gd name="connsiteX115" fmla="*/ 4848401 w 4992864"/>
              <a:gd name="connsiteY115" fmla="*/ 5721350 h 6858000"/>
              <a:gd name="connsiteX116" fmla="*/ 4865864 w 4992864"/>
              <a:gd name="connsiteY116" fmla="*/ 5762625 h 6858000"/>
              <a:gd name="connsiteX117" fmla="*/ 4883326 w 4992864"/>
              <a:gd name="connsiteY117" fmla="*/ 5802312 h 6858000"/>
              <a:gd name="connsiteX118" fmla="*/ 4902376 w 4992864"/>
              <a:gd name="connsiteY118" fmla="*/ 5840412 h 6858000"/>
              <a:gd name="connsiteX119" fmla="*/ 4921426 w 4992864"/>
              <a:gd name="connsiteY119" fmla="*/ 5876925 h 6858000"/>
              <a:gd name="connsiteX120" fmla="*/ 4940476 w 4992864"/>
              <a:gd name="connsiteY120" fmla="*/ 5915025 h 6858000"/>
              <a:gd name="connsiteX121" fmla="*/ 4956351 w 4992864"/>
              <a:gd name="connsiteY121" fmla="*/ 5956300 h 6858000"/>
              <a:gd name="connsiteX122" fmla="*/ 4970639 w 4992864"/>
              <a:gd name="connsiteY122" fmla="*/ 6003925 h 6858000"/>
              <a:gd name="connsiteX123" fmla="*/ 4981751 w 4992864"/>
              <a:gd name="connsiteY123" fmla="*/ 6056312 h 6858000"/>
              <a:gd name="connsiteX124" fmla="*/ 4989689 w 4992864"/>
              <a:gd name="connsiteY124" fmla="*/ 6113462 h 6858000"/>
              <a:gd name="connsiteX125" fmla="*/ 4992864 w 4992864"/>
              <a:gd name="connsiteY125" fmla="*/ 6183312 h 6858000"/>
              <a:gd name="connsiteX126" fmla="*/ 4989689 w 4992864"/>
              <a:gd name="connsiteY126" fmla="*/ 6251575 h 6858000"/>
              <a:gd name="connsiteX127" fmla="*/ 4981751 w 4992864"/>
              <a:gd name="connsiteY127" fmla="*/ 6311900 h 6858000"/>
              <a:gd name="connsiteX128" fmla="*/ 4970639 w 4992864"/>
              <a:gd name="connsiteY128" fmla="*/ 6361112 h 6858000"/>
              <a:gd name="connsiteX129" fmla="*/ 4956351 w 4992864"/>
              <a:gd name="connsiteY129" fmla="*/ 6407150 h 6858000"/>
              <a:gd name="connsiteX130" fmla="*/ 4940476 w 4992864"/>
              <a:gd name="connsiteY130" fmla="*/ 6448425 h 6858000"/>
              <a:gd name="connsiteX131" fmla="*/ 4923014 w 4992864"/>
              <a:gd name="connsiteY131" fmla="*/ 6488112 h 6858000"/>
              <a:gd name="connsiteX132" fmla="*/ 4905551 w 4992864"/>
              <a:gd name="connsiteY132" fmla="*/ 6523037 h 6858000"/>
              <a:gd name="connsiteX133" fmla="*/ 4886501 w 4992864"/>
              <a:gd name="connsiteY133" fmla="*/ 6561137 h 6858000"/>
              <a:gd name="connsiteX134" fmla="*/ 4867451 w 4992864"/>
              <a:gd name="connsiteY134" fmla="*/ 6597650 h 6858000"/>
              <a:gd name="connsiteX135" fmla="*/ 4851576 w 4992864"/>
              <a:gd name="connsiteY135" fmla="*/ 6640512 h 6858000"/>
              <a:gd name="connsiteX136" fmla="*/ 4835701 w 4992864"/>
              <a:gd name="connsiteY136" fmla="*/ 6683375 h 6858000"/>
              <a:gd name="connsiteX137" fmla="*/ 4826176 w 4992864"/>
              <a:gd name="connsiteY137" fmla="*/ 6735762 h 6858000"/>
              <a:gd name="connsiteX138" fmla="*/ 4818239 w 4992864"/>
              <a:gd name="connsiteY138" fmla="*/ 6791325 h 6858000"/>
              <a:gd name="connsiteX139" fmla="*/ 4813476 w 4992864"/>
              <a:gd name="connsiteY139" fmla="*/ 6858000 h 6858000"/>
              <a:gd name="connsiteX140" fmla="*/ 0 w 4992864"/>
              <a:gd name="connsiteY14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</a:cxnLst>
            <a:rect l="l" t="t" r="r" b="b"/>
            <a:pathLst>
              <a:path w="4992864" h="6858000">
                <a:moveTo>
                  <a:pt x="0" y="0"/>
                </a:moveTo>
                <a:lnTo>
                  <a:pt x="4813476" y="0"/>
                </a:lnTo>
                <a:lnTo>
                  <a:pt x="4818239" y="66675"/>
                </a:lnTo>
                <a:lnTo>
                  <a:pt x="4826176" y="122237"/>
                </a:lnTo>
                <a:lnTo>
                  <a:pt x="4835701" y="174625"/>
                </a:lnTo>
                <a:lnTo>
                  <a:pt x="4851576" y="217487"/>
                </a:lnTo>
                <a:lnTo>
                  <a:pt x="4867451" y="260350"/>
                </a:lnTo>
                <a:lnTo>
                  <a:pt x="4886501" y="296862"/>
                </a:lnTo>
                <a:lnTo>
                  <a:pt x="4905551" y="334962"/>
                </a:lnTo>
                <a:lnTo>
                  <a:pt x="4923014" y="369887"/>
                </a:lnTo>
                <a:lnTo>
                  <a:pt x="4940476" y="409575"/>
                </a:lnTo>
                <a:lnTo>
                  <a:pt x="4956351" y="450850"/>
                </a:lnTo>
                <a:lnTo>
                  <a:pt x="4970639" y="496887"/>
                </a:lnTo>
                <a:lnTo>
                  <a:pt x="4981751" y="546100"/>
                </a:lnTo>
                <a:lnTo>
                  <a:pt x="4989689" y="606425"/>
                </a:lnTo>
                <a:lnTo>
                  <a:pt x="4992864" y="673100"/>
                </a:lnTo>
                <a:lnTo>
                  <a:pt x="4989689" y="744537"/>
                </a:lnTo>
                <a:lnTo>
                  <a:pt x="4981751" y="801687"/>
                </a:lnTo>
                <a:lnTo>
                  <a:pt x="4970639" y="854075"/>
                </a:lnTo>
                <a:lnTo>
                  <a:pt x="4956351" y="901700"/>
                </a:lnTo>
                <a:lnTo>
                  <a:pt x="4940476" y="942975"/>
                </a:lnTo>
                <a:lnTo>
                  <a:pt x="4921426" y="981075"/>
                </a:lnTo>
                <a:lnTo>
                  <a:pt x="4902376" y="1017587"/>
                </a:lnTo>
                <a:lnTo>
                  <a:pt x="4883326" y="1055687"/>
                </a:lnTo>
                <a:lnTo>
                  <a:pt x="4865864" y="1095375"/>
                </a:lnTo>
                <a:lnTo>
                  <a:pt x="4848401" y="1136650"/>
                </a:lnTo>
                <a:lnTo>
                  <a:pt x="4834114" y="1182687"/>
                </a:lnTo>
                <a:lnTo>
                  <a:pt x="4824589" y="1235075"/>
                </a:lnTo>
                <a:lnTo>
                  <a:pt x="4815064" y="1295400"/>
                </a:lnTo>
                <a:lnTo>
                  <a:pt x="4813476" y="1363662"/>
                </a:lnTo>
                <a:lnTo>
                  <a:pt x="4815064" y="1431925"/>
                </a:lnTo>
                <a:lnTo>
                  <a:pt x="4824589" y="1492250"/>
                </a:lnTo>
                <a:lnTo>
                  <a:pt x="4834114" y="1544637"/>
                </a:lnTo>
                <a:lnTo>
                  <a:pt x="4848401" y="1589087"/>
                </a:lnTo>
                <a:lnTo>
                  <a:pt x="4865864" y="1631950"/>
                </a:lnTo>
                <a:lnTo>
                  <a:pt x="4883326" y="1671637"/>
                </a:lnTo>
                <a:lnTo>
                  <a:pt x="4902376" y="1708150"/>
                </a:lnTo>
                <a:lnTo>
                  <a:pt x="4921426" y="1743075"/>
                </a:lnTo>
                <a:lnTo>
                  <a:pt x="4940476" y="1782762"/>
                </a:lnTo>
                <a:lnTo>
                  <a:pt x="4956351" y="1824037"/>
                </a:lnTo>
                <a:lnTo>
                  <a:pt x="4970639" y="1870075"/>
                </a:lnTo>
                <a:lnTo>
                  <a:pt x="4981751" y="1922462"/>
                </a:lnTo>
                <a:lnTo>
                  <a:pt x="4989689" y="1982787"/>
                </a:lnTo>
                <a:lnTo>
                  <a:pt x="4992864" y="2051050"/>
                </a:lnTo>
                <a:lnTo>
                  <a:pt x="4989689" y="2119312"/>
                </a:lnTo>
                <a:lnTo>
                  <a:pt x="4981751" y="2179637"/>
                </a:lnTo>
                <a:lnTo>
                  <a:pt x="4970639" y="2232025"/>
                </a:lnTo>
                <a:lnTo>
                  <a:pt x="4956351" y="2278062"/>
                </a:lnTo>
                <a:lnTo>
                  <a:pt x="4940476" y="2319337"/>
                </a:lnTo>
                <a:lnTo>
                  <a:pt x="4921426" y="2359025"/>
                </a:lnTo>
                <a:lnTo>
                  <a:pt x="4902376" y="2395537"/>
                </a:lnTo>
                <a:lnTo>
                  <a:pt x="4883326" y="2433637"/>
                </a:lnTo>
                <a:lnTo>
                  <a:pt x="4865864" y="2471737"/>
                </a:lnTo>
                <a:lnTo>
                  <a:pt x="4848401" y="2513012"/>
                </a:lnTo>
                <a:lnTo>
                  <a:pt x="4834114" y="2560637"/>
                </a:lnTo>
                <a:lnTo>
                  <a:pt x="4824589" y="2613025"/>
                </a:lnTo>
                <a:lnTo>
                  <a:pt x="4815064" y="2671762"/>
                </a:lnTo>
                <a:lnTo>
                  <a:pt x="4813476" y="2741612"/>
                </a:lnTo>
                <a:lnTo>
                  <a:pt x="4815064" y="2809875"/>
                </a:lnTo>
                <a:lnTo>
                  <a:pt x="4824589" y="2868612"/>
                </a:lnTo>
                <a:lnTo>
                  <a:pt x="4834114" y="2922587"/>
                </a:lnTo>
                <a:lnTo>
                  <a:pt x="4848401" y="2967037"/>
                </a:lnTo>
                <a:lnTo>
                  <a:pt x="4865864" y="3009900"/>
                </a:lnTo>
                <a:lnTo>
                  <a:pt x="4883326" y="3046412"/>
                </a:lnTo>
                <a:lnTo>
                  <a:pt x="4902376" y="3084512"/>
                </a:lnTo>
                <a:lnTo>
                  <a:pt x="4921426" y="3121025"/>
                </a:lnTo>
                <a:lnTo>
                  <a:pt x="4940476" y="3160712"/>
                </a:lnTo>
                <a:lnTo>
                  <a:pt x="4956351" y="3201987"/>
                </a:lnTo>
                <a:lnTo>
                  <a:pt x="4970639" y="3248025"/>
                </a:lnTo>
                <a:lnTo>
                  <a:pt x="4981751" y="3300412"/>
                </a:lnTo>
                <a:lnTo>
                  <a:pt x="4989689" y="3360737"/>
                </a:lnTo>
                <a:lnTo>
                  <a:pt x="4992864" y="3427412"/>
                </a:lnTo>
                <a:lnTo>
                  <a:pt x="4989689" y="3497262"/>
                </a:lnTo>
                <a:lnTo>
                  <a:pt x="4981751" y="3557587"/>
                </a:lnTo>
                <a:lnTo>
                  <a:pt x="4970639" y="3609975"/>
                </a:lnTo>
                <a:lnTo>
                  <a:pt x="4956351" y="3656012"/>
                </a:lnTo>
                <a:lnTo>
                  <a:pt x="4940476" y="3697287"/>
                </a:lnTo>
                <a:lnTo>
                  <a:pt x="4921426" y="3736975"/>
                </a:lnTo>
                <a:lnTo>
                  <a:pt x="4883326" y="3811587"/>
                </a:lnTo>
                <a:lnTo>
                  <a:pt x="4865864" y="3848100"/>
                </a:lnTo>
                <a:lnTo>
                  <a:pt x="4848401" y="3890962"/>
                </a:lnTo>
                <a:lnTo>
                  <a:pt x="4834114" y="3935412"/>
                </a:lnTo>
                <a:lnTo>
                  <a:pt x="4824589" y="3987800"/>
                </a:lnTo>
                <a:lnTo>
                  <a:pt x="4815064" y="4048125"/>
                </a:lnTo>
                <a:lnTo>
                  <a:pt x="4813476" y="4116387"/>
                </a:lnTo>
                <a:lnTo>
                  <a:pt x="4815064" y="4186237"/>
                </a:lnTo>
                <a:lnTo>
                  <a:pt x="4824589" y="4244975"/>
                </a:lnTo>
                <a:lnTo>
                  <a:pt x="4834114" y="4297362"/>
                </a:lnTo>
                <a:lnTo>
                  <a:pt x="4848401" y="4343400"/>
                </a:lnTo>
                <a:lnTo>
                  <a:pt x="4865864" y="4386262"/>
                </a:lnTo>
                <a:lnTo>
                  <a:pt x="4883326" y="4424362"/>
                </a:lnTo>
                <a:lnTo>
                  <a:pt x="4921426" y="4498975"/>
                </a:lnTo>
                <a:lnTo>
                  <a:pt x="4940476" y="4537075"/>
                </a:lnTo>
                <a:lnTo>
                  <a:pt x="4956351" y="4579937"/>
                </a:lnTo>
                <a:lnTo>
                  <a:pt x="4970639" y="4625975"/>
                </a:lnTo>
                <a:lnTo>
                  <a:pt x="4981751" y="4678362"/>
                </a:lnTo>
                <a:lnTo>
                  <a:pt x="4989689" y="4738687"/>
                </a:lnTo>
                <a:lnTo>
                  <a:pt x="4992864" y="4806950"/>
                </a:lnTo>
                <a:lnTo>
                  <a:pt x="4989689" y="4875212"/>
                </a:lnTo>
                <a:lnTo>
                  <a:pt x="4981751" y="4935537"/>
                </a:lnTo>
                <a:lnTo>
                  <a:pt x="4970639" y="4987925"/>
                </a:lnTo>
                <a:lnTo>
                  <a:pt x="4956351" y="5033962"/>
                </a:lnTo>
                <a:lnTo>
                  <a:pt x="4940476" y="5075237"/>
                </a:lnTo>
                <a:lnTo>
                  <a:pt x="4921426" y="5114925"/>
                </a:lnTo>
                <a:lnTo>
                  <a:pt x="4902376" y="5149850"/>
                </a:lnTo>
                <a:lnTo>
                  <a:pt x="4883326" y="5186362"/>
                </a:lnTo>
                <a:lnTo>
                  <a:pt x="4865864" y="5226050"/>
                </a:lnTo>
                <a:lnTo>
                  <a:pt x="4848401" y="5268912"/>
                </a:lnTo>
                <a:lnTo>
                  <a:pt x="4834114" y="5313362"/>
                </a:lnTo>
                <a:lnTo>
                  <a:pt x="4824589" y="5365750"/>
                </a:lnTo>
                <a:lnTo>
                  <a:pt x="4815064" y="5426075"/>
                </a:lnTo>
                <a:lnTo>
                  <a:pt x="4813476" y="5494337"/>
                </a:lnTo>
                <a:lnTo>
                  <a:pt x="4815064" y="5562600"/>
                </a:lnTo>
                <a:lnTo>
                  <a:pt x="4824589" y="5622925"/>
                </a:lnTo>
                <a:lnTo>
                  <a:pt x="4834114" y="5675312"/>
                </a:lnTo>
                <a:lnTo>
                  <a:pt x="4848401" y="5721350"/>
                </a:lnTo>
                <a:lnTo>
                  <a:pt x="4865864" y="5762625"/>
                </a:lnTo>
                <a:lnTo>
                  <a:pt x="4883326" y="5802312"/>
                </a:lnTo>
                <a:lnTo>
                  <a:pt x="4902376" y="5840412"/>
                </a:lnTo>
                <a:lnTo>
                  <a:pt x="4921426" y="5876925"/>
                </a:lnTo>
                <a:lnTo>
                  <a:pt x="4940476" y="5915025"/>
                </a:lnTo>
                <a:lnTo>
                  <a:pt x="4956351" y="5956300"/>
                </a:lnTo>
                <a:lnTo>
                  <a:pt x="4970639" y="6003925"/>
                </a:lnTo>
                <a:lnTo>
                  <a:pt x="4981751" y="6056312"/>
                </a:lnTo>
                <a:lnTo>
                  <a:pt x="4989689" y="6113462"/>
                </a:lnTo>
                <a:lnTo>
                  <a:pt x="4992864" y="6183312"/>
                </a:lnTo>
                <a:lnTo>
                  <a:pt x="4989689" y="6251575"/>
                </a:lnTo>
                <a:lnTo>
                  <a:pt x="4981751" y="6311900"/>
                </a:lnTo>
                <a:lnTo>
                  <a:pt x="4970639" y="6361112"/>
                </a:lnTo>
                <a:lnTo>
                  <a:pt x="4956351" y="6407150"/>
                </a:lnTo>
                <a:lnTo>
                  <a:pt x="4940476" y="6448425"/>
                </a:lnTo>
                <a:lnTo>
                  <a:pt x="4923014" y="6488112"/>
                </a:lnTo>
                <a:lnTo>
                  <a:pt x="4905551" y="6523037"/>
                </a:lnTo>
                <a:lnTo>
                  <a:pt x="4886501" y="6561137"/>
                </a:lnTo>
                <a:lnTo>
                  <a:pt x="4867451" y="6597650"/>
                </a:lnTo>
                <a:lnTo>
                  <a:pt x="4851576" y="6640512"/>
                </a:lnTo>
                <a:lnTo>
                  <a:pt x="4835701" y="6683375"/>
                </a:lnTo>
                <a:lnTo>
                  <a:pt x="4826176" y="6735762"/>
                </a:lnTo>
                <a:lnTo>
                  <a:pt x="4818239" y="6791325"/>
                </a:lnTo>
                <a:lnTo>
                  <a:pt x="481347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Cím 1">
            <a:extLst>
              <a:ext uri="{FF2B5EF4-FFF2-40B4-BE49-F238E27FC236}">
                <a16:creationId xmlns:a16="http://schemas.microsoft.com/office/drawing/2014/main" xmlns="" id="{6860FCCB-1E70-46DE-978E-0001D7651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854" y="643464"/>
            <a:ext cx="3437290" cy="43748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hu-HU" sz="2400" spc="800" dirty="0" err="1" smtClean="0">
                <a:solidFill>
                  <a:srgbClr val="2A1A00"/>
                </a:solidFill>
              </a:rPr>
              <a:t>Joining</a:t>
            </a:r>
            <a:r>
              <a:rPr lang="hu-HU" sz="2400" spc="800" dirty="0" smtClean="0">
                <a:solidFill>
                  <a:srgbClr val="2A1A00"/>
                </a:solidFill>
              </a:rPr>
              <a:t> and </a:t>
            </a:r>
            <a:r>
              <a:rPr lang="hu-HU" sz="2400" spc="800" dirty="0" err="1" smtClean="0">
                <a:solidFill>
                  <a:srgbClr val="2A1A00"/>
                </a:solidFill>
              </a:rPr>
              <a:t>change</a:t>
            </a:r>
            <a:r>
              <a:rPr lang="hu-HU" sz="2400" spc="800" dirty="0" smtClean="0">
                <a:solidFill>
                  <a:srgbClr val="2A1A00"/>
                </a:solidFill>
              </a:rPr>
              <a:t> of </a:t>
            </a:r>
            <a:r>
              <a:rPr lang="hu-HU" sz="2400" spc="800" dirty="0" err="1" smtClean="0">
                <a:solidFill>
                  <a:srgbClr val="2A1A00"/>
                </a:solidFill>
              </a:rPr>
              <a:t>bitcoins</a:t>
            </a:r>
            <a:endParaRPr lang="en-US" sz="2400" spc="800" dirty="0">
              <a:solidFill>
                <a:srgbClr val="2A1A00"/>
              </a:solidFill>
            </a:endParaRPr>
          </a:p>
        </p:txBody>
      </p:sp>
      <p:pic>
        <p:nvPicPr>
          <p:cNvPr id="3" name="Kép 2">
            <a:extLst>
              <a:ext uri="{FF2B5EF4-FFF2-40B4-BE49-F238E27FC236}">
                <a16:creationId xmlns:a16="http://schemas.microsoft.com/office/drawing/2014/main" xmlns="" id="{560A6948-8AA2-4269-8F58-A1BBAE1C8C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2953" y="1126235"/>
            <a:ext cx="6781800" cy="4238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4553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884112"/>
          </a:xfrm>
        </p:spPr>
        <p:txBody>
          <a:bodyPr/>
          <a:lstStyle/>
          <a:p>
            <a:r>
              <a:rPr lang="hu-HU" dirty="0" err="1" smtClean="0"/>
              <a:t>Future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251678" y="1844565"/>
            <a:ext cx="10178322" cy="3541041"/>
          </a:xfrm>
        </p:spPr>
        <p:txBody>
          <a:bodyPr>
            <a:normAutofit/>
          </a:bodyPr>
          <a:lstStyle/>
          <a:p>
            <a:r>
              <a:rPr lang="hu-HU" sz="2400" dirty="0" smtClean="0"/>
              <a:t>I am </a:t>
            </a:r>
            <a:r>
              <a:rPr lang="hu-HU" sz="2400" dirty="0" err="1" smtClean="0"/>
              <a:t>not</a:t>
            </a:r>
            <a:r>
              <a:rPr lang="hu-HU" sz="2400" dirty="0" smtClean="0"/>
              <a:t> </a:t>
            </a:r>
            <a:r>
              <a:rPr lang="hu-HU" sz="2400" dirty="0" err="1" smtClean="0"/>
              <a:t>sure</a:t>
            </a:r>
            <a:r>
              <a:rPr lang="hu-HU" sz="2400" dirty="0" smtClean="0"/>
              <a:t> </a:t>
            </a:r>
            <a:r>
              <a:rPr lang="hu-HU" sz="2400" dirty="0" err="1" smtClean="0"/>
              <a:t>that</a:t>
            </a:r>
            <a:r>
              <a:rPr lang="hu-HU" sz="2400" dirty="0" smtClean="0"/>
              <a:t> </a:t>
            </a:r>
            <a:r>
              <a:rPr lang="hu-HU" sz="2400" dirty="0" err="1" smtClean="0"/>
              <a:t>Bitcoin</a:t>
            </a:r>
            <a:r>
              <a:rPr lang="hu-HU" sz="2400" dirty="0" smtClean="0"/>
              <a:t> and </a:t>
            </a:r>
            <a:r>
              <a:rPr lang="hu-HU" sz="2400" dirty="0" err="1" smtClean="0"/>
              <a:t>the</a:t>
            </a:r>
            <a:r>
              <a:rPr lang="hu-HU" sz="2400" dirty="0" smtClean="0"/>
              <a:t> </a:t>
            </a:r>
            <a:r>
              <a:rPr lang="hu-HU" sz="2400" dirty="0" err="1" smtClean="0"/>
              <a:t>other</a:t>
            </a:r>
            <a:r>
              <a:rPr lang="hu-HU" sz="2400" dirty="0" smtClean="0"/>
              <a:t> </a:t>
            </a:r>
            <a:r>
              <a:rPr lang="hu-HU" sz="2400" dirty="0" err="1" smtClean="0"/>
              <a:t>actual</a:t>
            </a:r>
            <a:r>
              <a:rPr lang="hu-HU" sz="2400" dirty="0" smtClean="0"/>
              <a:t> </a:t>
            </a:r>
            <a:r>
              <a:rPr lang="hu-HU" sz="2400" dirty="0" err="1" smtClean="0"/>
              <a:t>cryptocurrencies</a:t>
            </a:r>
            <a:r>
              <a:rPr lang="hu-HU" sz="2400" dirty="0" smtClean="0"/>
              <a:t> </a:t>
            </a:r>
            <a:r>
              <a:rPr lang="hu-HU" sz="2400" dirty="0" err="1" smtClean="0"/>
              <a:t>survive</a:t>
            </a:r>
            <a:r>
              <a:rPr lang="hu-HU" sz="2400" dirty="0" smtClean="0"/>
              <a:t> </a:t>
            </a:r>
            <a:r>
              <a:rPr lang="hu-HU" sz="2400" dirty="0" err="1" smtClean="0"/>
              <a:t>long</a:t>
            </a:r>
            <a:r>
              <a:rPr lang="hu-HU" sz="2400" dirty="0" smtClean="0"/>
              <a:t> </a:t>
            </a:r>
            <a:r>
              <a:rPr lang="hu-HU" sz="2400" dirty="0" err="1" smtClean="0"/>
              <a:t>run</a:t>
            </a:r>
            <a:r>
              <a:rPr lang="hu-HU" sz="2400" dirty="0" smtClean="0"/>
              <a:t>.  </a:t>
            </a:r>
            <a:r>
              <a:rPr lang="hu-HU" sz="2400" dirty="0" err="1" smtClean="0"/>
              <a:t>Are</a:t>
            </a:r>
            <a:r>
              <a:rPr lang="hu-HU" sz="2400" dirty="0" smtClean="0"/>
              <a:t> </a:t>
            </a:r>
            <a:r>
              <a:rPr lang="hu-HU" sz="2400" dirty="0" err="1" smtClean="0"/>
              <a:t>they</a:t>
            </a:r>
            <a:r>
              <a:rPr lang="hu-HU" sz="2400" dirty="0" smtClean="0"/>
              <a:t> </a:t>
            </a:r>
            <a:r>
              <a:rPr lang="hu-HU" sz="2400" dirty="0" err="1" smtClean="0"/>
              <a:t>robust</a:t>
            </a:r>
            <a:r>
              <a:rPr lang="hu-HU" sz="2400" dirty="0" smtClean="0"/>
              <a:t> </a:t>
            </a:r>
            <a:r>
              <a:rPr lang="hu-HU" sz="2400" dirty="0" err="1" smtClean="0"/>
              <a:t>enough</a:t>
            </a:r>
            <a:r>
              <a:rPr lang="hu-HU" sz="2400" dirty="0" smtClean="0"/>
              <a:t>?</a:t>
            </a:r>
          </a:p>
          <a:p>
            <a:pPr lvl="1"/>
            <a:r>
              <a:rPr lang="hu-HU" sz="2400" dirty="0" err="1" smtClean="0"/>
              <a:t>Technically</a:t>
            </a:r>
            <a:r>
              <a:rPr lang="hu-HU" sz="2400" dirty="0" smtClean="0"/>
              <a:t> </a:t>
            </a:r>
            <a:r>
              <a:rPr lang="hu-HU" sz="2400" dirty="0" err="1" smtClean="0"/>
              <a:t>yes</a:t>
            </a:r>
            <a:r>
              <a:rPr lang="hu-HU" sz="2400" dirty="0" smtClean="0"/>
              <a:t>, </a:t>
            </a:r>
            <a:r>
              <a:rPr lang="hu-HU" sz="2400" dirty="0" err="1" smtClean="0"/>
              <a:t>the</a:t>
            </a:r>
            <a:r>
              <a:rPr lang="hu-HU" sz="2400" dirty="0" smtClean="0"/>
              <a:t> </a:t>
            </a:r>
            <a:r>
              <a:rPr lang="hu-HU" sz="2400" dirty="0" err="1" smtClean="0"/>
              <a:t>Bitcoin</a:t>
            </a:r>
            <a:r>
              <a:rPr lang="hu-HU" sz="2400" dirty="0" smtClean="0"/>
              <a:t> is10 </a:t>
            </a:r>
            <a:r>
              <a:rPr lang="hu-HU" sz="2400" dirty="0" err="1"/>
              <a:t>years</a:t>
            </a:r>
            <a:r>
              <a:rPr lang="hu-HU" sz="2400" dirty="0"/>
              <a:t> </a:t>
            </a:r>
            <a:r>
              <a:rPr lang="hu-HU" sz="2400" dirty="0" err="1"/>
              <a:t>young</a:t>
            </a:r>
            <a:r>
              <a:rPr lang="hu-HU" sz="2400" dirty="0"/>
              <a:t> </a:t>
            </a:r>
            <a:r>
              <a:rPr lang="hu-HU" sz="2400" dirty="0" err="1"/>
              <a:t>or</a:t>
            </a:r>
            <a:r>
              <a:rPr lang="hu-HU" sz="2400" dirty="0"/>
              <a:t> </a:t>
            </a:r>
            <a:r>
              <a:rPr lang="hu-HU" sz="2400" dirty="0" smtClean="0"/>
              <a:t>old, </a:t>
            </a:r>
            <a:r>
              <a:rPr lang="hu-HU" sz="2400" dirty="0" err="1" smtClean="0"/>
              <a:t>but</a:t>
            </a:r>
            <a:endParaRPr lang="hu-HU" sz="2400" dirty="0" smtClean="0"/>
          </a:p>
          <a:p>
            <a:pPr lvl="1"/>
            <a:r>
              <a:rPr lang="hu-HU" sz="2400" dirty="0" err="1" smtClean="0"/>
              <a:t>Political</a:t>
            </a:r>
            <a:r>
              <a:rPr lang="hu-HU" sz="2400" dirty="0" smtClean="0"/>
              <a:t> and </a:t>
            </a:r>
            <a:r>
              <a:rPr lang="hu-HU" sz="2400" dirty="0" err="1" smtClean="0"/>
              <a:t>social</a:t>
            </a:r>
            <a:r>
              <a:rPr lang="hu-HU" sz="2400" dirty="0" smtClean="0"/>
              <a:t> </a:t>
            </a:r>
            <a:r>
              <a:rPr lang="hu-HU" sz="2400" dirty="0" err="1" smtClean="0"/>
              <a:t>impact</a:t>
            </a:r>
            <a:endParaRPr lang="hu-HU" sz="2400" dirty="0" smtClean="0"/>
          </a:p>
          <a:p>
            <a:r>
              <a:rPr lang="hu-HU" sz="2400" dirty="0" smtClean="0"/>
              <a:t>The </a:t>
            </a:r>
            <a:r>
              <a:rPr lang="hu-HU" sz="2400" dirty="0" err="1" smtClean="0"/>
              <a:t>block</a:t>
            </a:r>
            <a:r>
              <a:rPr lang="hu-HU" sz="2400" dirty="0" smtClean="0"/>
              <a:t> </a:t>
            </a:r>
            <a:r>
              <a:rPr lang="hu-HU" sz="2400" dirty="0" err="1" smtClean="0"/>
              <a:t>chain</a:t>
            </a:r>
            <a:r>
              <a:rPr lang="hu-HU" sz="2400" dirty="0" smtClean="0"/>
              <a:t> </a:t>
            </a:r>
            <a:r>
              <a:rPr lang="hu-HU" sz="2400" dirty="0" err="1" smtClean="0"/>
              <a:t>technology</a:t>
            </a:r>
            <a:r>
              <a:rPr lang="hu-HU" sz="2400" dirty="0" smtClean="0"/>
              <a:t> </a:t>
            </a:r>
            <a:r>
              <a:rPr lang="hu-HU" sz="2400" dirty="0" err="1" smtClean="0"/>
              <a:t>found</a:t>
            </a:r>
            <a:r>
              <a:rPr lang="hu-HU" sz="2400" dirty="0" smtClean="0"/>
              <a:t> </a:t>
            </a:r>
            <a:r>
              <a:rPr lang="hu-HU" sz="2400" dirty="0" err="1" smtClean="0"/>
              <a:t>many</a:t>
            </a:r>
            <a:r>
              <a:rPr lang="hu-HU" sz="2400" dirty="0" smtClean="0"/>
              <a:t> </a:t>
            </a:r>
            <a:r>
              <a:rPr lang="hu-HU" sz="2400" dirty="0" err="1" smtClean="0"/>
              <a:t>other</a:t>
            </a:r>
            <a:r>
              <a:rPr lang="hu-HU" sz="2400" dirty="0" smtClean="0"/>
              <a:t> </a:t>
            </a:r>
            <a:r>
              <a:rPr lang="hu-HU" sz="2400" dirty="0" err="1" smtClean="0"/>
              <a:t>applications</a:t>
            </a:r>
            <a:endParaRPr lang="hu-HU" sz="2400" dirty="0" smtClean="0"/>
          </a:p>
          <a:p>
            <a:r>
              <a:rPr lang="hu-HU" sz="2400" dirty="0" smtClean="0"/>
              <a:t>The </a:t>
            </a:r>
            <a:r>
              <a:rPr lang="hu-HU" sz="2400" dirty="0" err="1" smtClean="0"/>
              <a:t>demand</a:t>
            </a:r>
            <a:r>
              <a:rPr lang="hu-HU" sz="2400" dirty="0" smtClean="0"/>
              <a:t> </a:t>
            </a:r>
            <a:r>
              <a:rPr lang="hu-HU" sz="2400" dirty="0" err="1" smtClean="0"/>
              <a:t>for</a:t>
            </a:r>
            <a:r>
              <a:rPr lang="hu-HU" sz="2400" dirty="0" smtClean="0"/>
              <a:t> </a:t>
            </a:r>
            <a:r>
              <a:rPr lang="hu-HU" sz="2400" dirty="0" err="1" smtClean="0"/>
              <a:t>cryptocurrences</a:t>
            </a:r>
            <a:r>
              <a:rPr lang="hu-HU" sz="2400" dirty="0" smtClean="0"/>
              <a:t> </a:t>
            </a:r>
            <a:r>
              <a:rPr lang="hu-HU" sz="2400" dirty="0" err="1" smtClean="0"/>
              <a:t>remains</a:t>
            </a:r>
            <a:r>
              <a:rPr lang="hu-HU" sz="2400" dirty="0" smtClean="0"/>
              <a:t> </a:t>
            </a:r>
            <a:r>
              <a:rPr lang="hu-HU" sz="2400" dirty="0" smtClean="0">
                <a:sym typeface="Wingdings" panose="05000000000000000000" pitchFamily="2" charset="2"/>
              </a:rPr>
              <a:t> </a:t>
            </a:r>
            <a:r>
              <a:rPr lang="hu-HU" sz="2400" dirty="0" err="1" smtClean="0">
                <a:sym typeface="Wingdings" panose="05000000000000000000" pitchFamily="2" charset="2"/>
              </a:rPr>
              <a:t>new</a:t>
            </a:r>
            <a:r>
              <a:rPr lang="hu-HU" sz="2400" dirty="0" smtClean="0">
                <a:sym typeface="Wingdings" panose="05000000000000000000" pitchFamily="2" charset="2"/>
              </a:rPr>
              <a:t> </a:t>
            </a:r>
            <a:r>
              <a:rPr lang="hu-HU" sz="2400" dirty="0" err="1" smtClean="0">
                <a:sym typeface="Wingdings" panose="05000000000000000000" pitchFamily="2" charset="2"/>
              </a:rPr>
              <a:t>attempts</a:t>
            </a:r>
            <a:r>
              <a:rPr lang="hu-HU" sz="2400" dirty="0" smtClean="0">
                <a:sym typeface="Wingdings" panose="05000000000000000000" pitchFamily="2" charset="2"/>
              </a:rPr>
              <a:t> </a:t>
            </a:r>
            <a:r>
              <a:rPr lang="hu-HU" sz="2400" dirty="0" err="1" smtClean="0">
                <a:sym typeface="Wingdings" panose="05000000000000000000" pitchFamily="2" charset="2"/>
              </a:rPr>
              <a:t>to</a:t>
            </a:r>
            <a:r>
              <a:rPr lang="hu-HU" sz="2400" dirty="0" smtClean="0">
                <a:sym typeface="Wingdings" panose="05000000000000000000" pitchFamily="2" charset="2"/>
              </a:rPr>
              <a:t> </a:t>
            </a:r>
            <a:r>
              <a:rPr lang="hu-HU" sz="2400" dirty="0" err="1" smtClean="0">
                <a:sym typeface="Wingdings" panose="05000000000000000000" pitchFamily="2" charset="2"/>
              </a:rPr>
              <a:t>find</a:t>
            </a:r>
            <a:r>
              <a:rPr lang="hu-HU" sz="2400" dirty="0" smtClean="0">
                <a:sym typeface="Wingdings" panose="05000000000000000000" pitchFamily="2" charset="2"/>
              </a:rPr>
              <a:t> </a:t>
            </a:r>
            <a:r>
              <a:rPr lang="hu-HU" sz="2400" dirty="0" err="1" smtClean="0">
                <a:sym typeface="Wingdings" panose="05000000000000000000" pitchFamily="2" charset="2"/>
              </a:rPr>
              <a:t>better</a:t>
            </a:r>
            <a:r>
              <a:rPr lang="hu-HU" sz="2400" dirty="0" smtClean="0">
                <a:sym typeface="Wingdings" panose="05000000000000000000" pitchFamily="2" charset="2"/>
              </a:rPr>
              <a:t> </a:t>
            </a:r>
            <a:r>
              <a:rPr lang="hu-HU" sz="2400" dirty="0" err="1" smtClean="0">
                <a:sym typeface="Wingdings" panose="05000000000000000000" pitchFamily="2" charset="2"/>
              </a:rPr>
              <a:t>solutions</a:t>
            </a:r>
            <a:r>
              <a:rPr lang="hu-HU" sz="2400" dirty="0" smtClean="0">
                <a:sym typeface="Wingdings" panose="05000000000000000000" pitchFamily="2" charset="2"/>
              </a:rPr>
              <a:t>.</a:t>
            </a: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552755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72457" y="2481943"/>
            <a:ext cx="10187303" cy="2266402"/>
          </a:xfrm>
        </p:spPr>
        <p:txBody>
          <a:bodyPr>
            <a:normAutofit/>
          </a:bodyPr>
          <a:lstStyle/>
          <a:p>
            <a:pPr algn="ctr"/>
            <a:r>
              <a:rPr lang="hu-HU" sz="6000" dirty="0" err="1" smtClean="0"/>
              <a:t>Vielen</a:t>
            </a:r>
            <a:r>
              <a:rPr lang="hu-HU" sz="6000" dirty="0" smtClean="0"/>
              <a:t> </a:t>
            </a:r>
            <a:r>
              <a:rPr lang="hu-HU" sz="6000" dirty="0" err="1" smtClean="0"/>
              <a:t>dank</a:t>
            </a:r>
            <a:r>
              <a:rPr lang="hu-HU" sz="6000" dirty="0" smtClean="0"/>
              <a:t> </a:t>
            </a:r>
            <a:r>
              <a:rPr lang="hu-HU" sz="6000" dirty="0" err="1" smtClean="0"/>
              <a:t>für</a:t>
            </a:r>
            <a:r>
              <a:rPr lang="hu-HU" sz="6000" dirty="0" smtClean="0"/>
              <a:t> </a:t>
            </a:r>
            <a:r>
              <a:rPr lang="hu-HU" sz="6000" dirty="0" err="1" smtClean="0"/>
              <a:t>zuhören</a:t>
            </a:r>
            <a:r>
              <a:rPr lang="hu-HU" sz="6000" dirty="0" smtClean="0"/>
              <a:t>!</a:t>
            </a:r>
            <a:endParaRPr lang="hu-HU" sz="6000" dirty="0"/>
          </a:p>
        </p:txBody>
      </p:sp>
    </p:spTree>
    <p:extLst>
      <p:ext uri="{BB962C8B-B14F-4D97-AF65-F5344CB8AC3E}">
        <p14:creationId xmlns:p14="http://schemas.microsoft.com/office/powerpoint/2010/main" val="2415189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Problems</a:t>
            </a:r>
            <a:r>
              <a:rPr lang="hu-HU" dirty="0" smtClean="0"/>
              <a:t> </a:t>
            </a:r>
            <a:r>
              <a:rPr lang="hu-HU" dirty="0" err="1" smtClean="0"/>
              <a:t>to</a:t>
            </a:r>
            <a:r>
              <a:rPr lang="hu-HU" dirty="0" smtClean="0"/>
              <a:t> </a:t>
            </a:r>
            <a:r>
              <a:rPr lang="hu-HU" dirty="0" err="1" smtClean="0"/>
              <a:t>solve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251678" y="1603829"/>
            <a:ext cx="10178322" cy="4492171"/>
          </a:xfrm>
        </p:spPr>
        <p:txBody>
          <a:bodyPr>
            <a:noAutofit/>
          </a:bodyPr>
          <a:lstStyle/>
          <a:p>
            <a:r>
              <a:rPr lang="hu-HU" sz="2400" dirty="0" err="1" smtClean="0"/>
              <a:t>Anonymity</a:t>
            </a:r>
            <a:r>
              <a:rPr lang="hu-HU" sz="2400" dirty="0" smtClean="0"/>
              <a:t> </a:t>
            </a:r>
          </a:p>
          <a:p>
            <a:r>
              <a:rPr lang="hu-HU" sz="2400" dirty="0" err="1" smtClean="0"/>
              <a:t>Double</a:t>
            </a:r>
            <a:r>
              <a:rPr lang="hu-HU" sz="2400" dirty="0" smtClean="0"/>
              <a:t> </a:t>
            </a:r>
            <a:r>
              <a:rPr lang="hu-HU" sz="2400" dirty="0" err="1" smtClean="0"/>
              <a:t>spend</a:t>
            </a:r>
            <a:r>
              <a:rPr lang="hu-HU" sz="2400" dirty="0" smtClean="0"/>
              <a:t> </a:t>
            </a:r>
            <a:r>
              <a:rPr lang="hu-HU" sz="2400" dirty="0" err="1" smtClean="0"/>
              <a:t>coins</a:t>
            </a:r>
            <a:endParaRPr lang="hu-HU" sz="2400" dirty="0" smtClean="0"/>
          </a:p>
          <a:p>
            <a:r>
              <a:rPr lang="hu-HU" sz="2400" dirty="0" smtClean="0"/>
              <a:t>„</a:t>
            </a:r>
            <a:r>
              <a:rPr lang="hu-HU" sz="2400" dirty="0" err="1" smtClean="0"/>
              <a:t>Production</a:t>
            </a:r>
            <a:r>
              <a:rPr lang="hu-HU" sz="2400" dirty="0" smtClean="0"/>
              <a:t>” of </a:t>
            </a:r>
            <a:r>
              <a:rPr lang="hu-HU" sz="2400" dirty="0" err="1" smtClean="0"/>
              <a:t>coins</a:t>
            </a:r>
            <a:endParaRPr lang="hu-HU" sz="2400" dirty="0" smtClean="0"/>
          </a:p>
          <a:p>
            <a:r>
              <a:rPr lang="hu-HU" sz="2400" dirty="0" err="1" smtClean="0"/>
              <a:t>Change</a:t>
            </a:r>
            <a:r>
              <a:rPr lang="hu-HU" sz="2400" dirty="0" smtClean="0"/>
              <a:t> and </a:t>
            </a:r>
            <a:r>
              <a:rPr lang="hu-HU" sz="2400" dirty="0" err="1" smtClean="0"/>
              <a:t>merge</a:t>
            </a:r>
            <a:r>
              <a:rPr lang="hu-HU" sz="2400" dirty="0" smtClean="0"/>
              <a:t> </a:t>
            </a:r>
            <a:r>
              <a:rPr lang="hu-HU" sz="2400" dirty="0" err="1" smtClean="0"/>
              <a:t>coins</a:t>
            </a:r>
            <a:endParaRPr lang="hu-HU" sz="2400" dirty="0" smtClean="0"/>
          </a:p>
          <a:p>
            <a:r>
              <a:rPr lang="hu-HU" sz="2400" dirty="0" err="1" smtClean="0"/>
              <a:t>Distribution</a:t>
            </a:r>
            <a:r>
              <a:rPr lang="hu-HU" sz="2400" dirty="0" smtClean="0"/>
              <a:t> of </a:t>
            </a:r>
            <a:r>
              <a:rPr lang="hu-HU" sz="2400" dirty="0" err="1" smtClean="0"/>
              <a:t>the</a:t>
            </a:r>
            <a:r>
              <a:rPr lang="hu-HU" sz="2400" dirty="0" smtClean="0"/>
              <a:t> </a:t>
            </a:r>
            <a:r>
              <a:rPr lang="hu-HU" sz="2400" dirty="0" err="1" smtClean="0"/>
              <a:t>ledger</a:t>
            </a:r>
            <a:r>
              <a:rPr lang="hu-HU" sz="2400" dirty="0" smtClean="0"/>
              <a:t> (főkönyv)</a:t>
            </a:r>
          </a:p>
          <a:p>
            <a:pPr lvl="1"/>
            <a:r>
              <a:rPr lang="hu-HU" sz="2400" dirty="0" err="1" smtClean="0"/>
              <a:t>Mutual</a:t>
            </a:r>
            <a:r>
              <a:rPr lang="hu-HU" sz="2400" dirty="0" smtClean="0"/>
              <a:t> </a:t>
            </a:r>
            <a:r>
              <a:rPr lang="hu-HU" sz="2400" dirty="0" err="1" smtClean="0"/>
              <a:t>agreement</a:t>
            </a:r>
            <a:r>
              <a:rPr lang="hu-HU" sz="2400" dirty="0" smtClean="0"/>
              <a:t> </a:t>
            </a:r>
            <a:r>
              <a:rPr lang="hu-HU" sz="2400" dirty="0" err="1" smtClean="0"/>
              <a:t>on</a:t>
            </a:r>
            <a:r>
              <a:rPr lang="hu-HU" sz="2400" dirty="0" smtClean="0"/>
              <a:t> a </a:t>
            </a:r>
            <a:r>
              <a:rPr lang="hu-HU" sz="2400" dirty="0" err="1" smtClean="0"/>
              <a:t>consistent</a:t>
            </a:r>
            <a:r>
              <a:rPr lang="hu-HU" sz="2400" dirty="0" smtClean="0"/>
              <a:t> </a:t>
            </a:r>
            <a:r>
              <a:rPr lang="hu-HU" sz="2400" dirty="0" err="1" smtClean="0"/>
              <a:t>state</a:t>
            </a:r>
            <a:r>
              <a:rPr lang="hu-HU" sz="2400" dirty="0"/>
              <a:t> </a:t>
            </a:r>
            <a:r>
              <a:rPr lang="hu-HU" sz="2400" dirty="0" err="1" smtClean="0"/>
              <a:t>in</a:t>
            </a:r>
            <a:r>
              <a:rPr lang="hu-HU" sz="2400" dirty="0" smtClean="0"/>
              <a:t> </a:t>
            </a:r>
            <a:r>
              <a:rPr lang="hu-HU" sz="2400" dirty="0" err="1" smtClean="0"/>
              <a:t>the</a:t>
            </a:r>
            <a:r>
              <a:rPr lang="hu-HU" sz="2400" dirty="0" smtClean="0"/>
              <a:t> </a:t>
            </a:r>
            <a:r>
              <a:rPr lang="hu-HU" sz="2400" dirty="0" err="1" smtClean="0"/>
              <a:t>presence</a:t>
            </a:r>
            <a:r>
              <a:rPr lang="hu-HU" sz="2400" dirty="0" smtClean="0"/>
              <a:t> of </a:t>
            </a:r>
            <a:r>
              <a:rPr lang="hu-HU" sz="2400" dirty="0" err="1" smtClean="0"/>
              <a:t>selfish</a:t>
            </a:r>
            <a:r>
              <a:rPr lang="hu-HU" sz="2400" dirty="0" smtClean="0"/>
              <a:t> and/</a:t>
            </a:r>
            <a:r>
              <a:rPr lang="hu-HU" sz="2400" dirty="0" err="1" smtClean="0"/>
              <a:t>or</a:t>
            </a:r>
            <a:r>
              <a:rPr lang="hu-HU" sz="2400" dirty="0" smtClean="0"/>
              <a:t> </a:t>
            </a:r>
            <a:r>
              <a:rPr lang="hu-HU" sz="2400" dirty="0" err="1" smtClean="0"/>
              <a:t>malicious</a:t>
            </a:r>
            <a:r>
              <a:rPr lang="hu-HU" sz="2400" dirty="0" smtClean="0"/>
              <a:t> </a:t>
            </a:r>
            <a:r>
              <a:rPr lang="hu-HU" sz="2400" dirty="0" err="1" smtClean="0"/>
              <a:t>participants</a:t>
            </a:r>
            <a:r>
              <a:rPr lang="hu-HU" sz="2400" dirty="0" smtClean="0"/>
              <a:t>.</a:t>
            </a:r>
          </a:p>
          <a:p>
            <a:pPr marL="457200" lvl="1" indent="0">
              <a:buNone/>
            </a:pPr>
            <a:endParaRPr lang="hu-HU" sz="2400" dirty="0" smtClean="0"/>
          </a:p>
          <a:p>
            <a:r>
              <a:rPr lang="hu-HU" sz="2400" dirty="0" err="1" smtClean="0">
                <a:solidFill>
                  <a:srgbClr val="FF0000"/>
                </a:solidFill>
              </a:rPr>
              <a:t>Asymmetric</a:t>
            </a:r>
            <a:r>
              <a:rPr lang="hu-HU" sz="2400" dirty="0" smtClean="0">
                <a:solidFill>
                  <a:srgbClr val="FF0000"/>
                </a:solidFill>
              </a:rPr>
              <a:t> </a:t>
            </a:r>
            <a:r>
              <a:rPr lang="hu-HU" sz="2400" dirty="0" err="1" smtClean="0">
                <a:solidFill>
                  <a:srgbClr val="FF0000"/>
                </a:solidFill>
              </a:rPr>
              <a:t>or</a:t>
            </a:r>
            <a:r>
              <a:rPr lang="hu-HU" sz="2400" dirty="0" smtClean="0">
                <a:solidFill>
                  <a:srgbClr val="FF0000"/>
                </a:solidFill>
              </a:rPr>
              <a:t> </a:t>
            </a:r>
            <a:r>
              <a:rPr lang="hu-HU" sz="2400" dirty="0" err="1" smtClean="0">
                <a:solidFill>
                  <a:srgbClr val="FF0000"/>
                </a:solidFill>
              </a:rPr>
              <a:t>public</a:t>
            </a:r>
            <a:r>
              <a:rPr lang="hu-HU" sz="2400" dirty="0" smtClean="0">
                <a:solidFill>
                  <a:srgbClr val="FF0000"/>
                </a:solidFill>
              </a:rPr>
              <a:t> </a:t>
            </a:r>
            <a:r>
              <a:rPr lang="hu-HU" sz="2400" dirty="0" err="1" smtClean="0">
                <a:solidFill>
                  <a:srgbClr val="FF0000"/>
                </a:solidFill>
              </a:rPr>
              <a:t>key</a:t>
            </a:r>
            <a:r>
              <a:rPr lang="hu-HU" sz="2400" dirty="0" smtClean="0">
                <a:solidFill>
                  <a:srgbClr val="FF0000"/>
                </a:solidFill>
              </a:rPr>
              <a:t> </a:t>
            </a:r>
            <a:r>
              <a:rPr lang="hu-HU" sz="2400" dirty="0" err="1" smtClean="0">
                <a:solidFill>
                  <a:srgbClr val="FF0000"/>
                </a:solidFill>
              </a:rPr>
              <a:t>cryptography</a:t>
            </a:r>
            <a:r>
              <a:rPr lang="hu-HU" sz="2400" dirty="0" smtClean="0">
                <a:solidFill>
                  <a:srgbClr val="FF0000"/>
                </a:solidFill>
              </a:rPr>
              <a:t> made </a:t>
            </a:r>
            <a:r>
              <a:rPr lang="hu-HU" sz="2400" dirty="0" err="1" smtClean="0">
                <a:solidFill>
                  <a:srgbClr val="FF0000"/>
                </a:solidFill>
              </a:rPr>
              <a:t>possible</a:t>
            </a:r>
            <a:r>
              <a:rPr lang="hu-HU" sz="2400" dirty="0" smtClean="0">
                <a:solidFill>
                  <a:srgbClr val="FF0000"/>
                </a:solidFill>
              </a:rPr>
              <a:t> </a:t>
            </a:r>
            <a:r>
              <a:rPr lang="hu-HU" sz="2400" dirty="0" err="1" smtClean="0">
                <a:solidFill>
                  <a:srgbClr val="FF0000"/>
                </a:solidFill>
              </a:rPr>
              <a:t>the</a:t>
            </a:r>
            <a:r>
              <a:rPr lang="hu-HU" sz="2400" dirty="0" smtClean="0">
                <a:solidFill>
                  <a:srgbClr val="FF0000"/>
                </a:solidFill>
              </a:rPr>
              <a:t> </a:t>
            </a:r>
            <a:r>
              <a:rPr lang="hu-HU" sz="2400" dirty="0" err="1" smtClean="0">
                <a:solidFill>
                  <a:srgbClr val="FF0000"/>
                </a:solidFill>
              </a:rPr>
              <a:t>solution</a:t>
            </a:r>
            <a:r>
              <a:rPr lang="hu-HU" sz="2400" dirty="0" smtClean="0">
                <a:solidFill>
                  <a:srgbClr val="FF0000"/>
                </a:solidFill>
              </a:rPr>
              <a:t>. </a:t>
            </a:r>
            <a:endParaRPr lang="hu-HU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4999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altLang="hu-HU" sz="5400" dirty="0" err="1"/>
              <a:t>Discoverer</a:t>
            </a:r>
            <a:r>
              <a:rPr lang="hu-HU" altLang="hu-HU" sz="5400" dirty="0"/>
              <a:t> of </a:t>
            </a:r>
            <a:r>
              <a:rPr lang="hu-HU" altLang="hu-HU" sz="5400" dirty="0" err="1"/>
              <a:t>public</a:t>
            </a:r>
            <a:r>
              <a:rPr lang="hu-HU" altLang="hu-HU" sz="5400" dirty="0"/>
              <a:t> </a:t>
            </a:r>
            <a:r>
              <a:rPr lang="hu-HU" altLang="hu-HU" sz="5400" dirty="0" err="1"/>
              <a:t>key</a:t>
            </a:r>
            <a:r>
              <a:rPr lang="hu-HU" altLang="hu-HU" sz="5400" dirty="0"/>
              <a:t> </a:t>
            </a:r>
            <a:r>
              <a:rPr lang="hu-HU" altLang="hu-HU" sz="5400" dirty="0" err="1"/>
              <a:t>cryptography</a:t>
            </a:r>
            <a:endParaRPr lang="hu-HU" dirty="0"/>
          </a:p>
        </p:txBody>
      </p:sp>
      <p:pic>
        <p:nvPicPr>
          <p:cNvPr id="5" name="Picture 4" descr="diffie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07199" y="2173092"/>
            <a:ext cx="1805410" cy="2623521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7194891" y="3779610"/>
            <a:ext cx="145851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hu-HU" altLang="hu-HU"/>
          </a:p>
        </p:txBody>
      </p:sp>
      <p:pic>
        <p:nvPicPr>
          <p:cNvPr id="7" name="Picture 6" descr="hellman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5193" y="2166349"/>
            <a:ext cx="1962953" cy="2684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zövegdoboz 7"/>
          <p:cNvSpPr txBox="1"/>
          <p:nvPr/>
        </p:nvSpPr>
        <p:spPr>
          <a:xfrm>
            <a:off x="3656581" y="5106769"/>
            <a:ext cx="1379708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altLang="hu-HU" sz="1350" dirty="0" err="1"/>
              <a:t>Whitfield</a:t>
            </a:r>
            <a:r>
              <a:rPr lang="hu-HU" altLang="hu-HU" sz="1350" dirty="0"/>
              <a:t> </a:t>
            </a:r>
            <a:r>
              <a:rPr lang="hu-HU" altLang="hu-HU" sz="1350" dirty="0" err="1"/>
              <a:t>Diffie</a:t>
            </a:r>
            <a:endParaRPr lang="hu-HU" sz="1350" dirty="0"/>
          </a:p>
        </p:txBody>
      </p:sp>
      <p:sp>
        <p:nvSpPr>
          <p:cNvPr id="9" name="Szövegdoboz 8"/>
          <p:cNvSpPr txBox="1"/>
          <p:nvPr/>
        </p:nvSpPr>
        <p:spPr>
          <a:xfrm>
            <a:off x="7194891" y="4986468"/>
            <a:ext cx="1851963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altLang="hu-HU" sz="1350" dirty="0" smtClean="0"/>
              <a:t>      Martin </a:t>
            </a:r>
            <a:r>
              <a:rPr lang="hu-HU" altLang="hu-HU" sz="1350" dirty="0"/>
              <a:t>E. </a:t>
            </a:r>
            <a:r>
              <a:rPr lang="hu-HU" altLang="hu-HU" sz="1350" dirty="0" err="1"/>
              <a:t>Hellman</a:t>
            </a:r>
            <a:endParaRPr lang="hu-HU" sz="1350" dirty="0"/>
          </a:p>
        </p:txBody>
      </p:sp>
      <p:sp>
        <p:nvSpPr>
          <p:cNvPr id="16" name="Téglalap 15"/>
          <p:cNvSpPr/>
          <p:nvPr/>
        </p:nvSpPr>
        <p:spPr>
          <a:xfrm>
            <a:off x="2394857" y="5762203"/>
            <a:ext cx="741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i="1" dirty="0"/>
              <a:t>New </a:t>
            </a:r>
            <a:r>
              <a:rPr lang="hu-HU" i="1" dirty="0" err="1"/>
              <a:t>Directions</a:t>
            </a:r>
            <a:r>
              <a:rPr lang="hu-HU" i="1" dirty="0"/>
              <a:t> </a:t>
            </a:r>
            <a:r>
              <a:rPr lang="hu-HU" i="1" dirty="0" err="1"/>
              <a:t>in</a:t>
            </a:r>
            <a:r>
              <a:rPr lang="hu-HU" i="1" dirty="0"/>
              <a:t> </a:t>
            </a:r>
            <a:r>
              <a:rPr lang="hu-HU" i="1" dirty="0" err="1"/>
              <a:t>Cryptography</a:t>
            </a:r>
            <a:r>
              <a:rPr lang="hu-HU" dirty="0"/>
              <a:t>, IEEE </a:t>
            </a:r>
            <a:r>
              <a:rPr lang="hu-HU" dirty="0" err="1"/>
              <a:t>Trans</a:t>
            </a:r>
            <a:r>
              <a:rPr lang="hu-HU" dirty="0"/>
              <a:t> </a:t>
            </a:r>
            <a:r>
              <a:rPr lang="hu-HU" dirty="0" err="1"/>
              <a:t>on</a:t>
            </a:r>
            <a:r>
              <a:rPr lang="hu-HU" dirty="0"/>
              <a:t> </a:t>
            </a:r>
            <a:r>
              <a:rPr lang="hu-HU" dirty="0" err="1"/>
              <a:t>Inform</a:t>
            </a:r>
            <a:r>
              <a:rPr lang="hu-HU" dirty="0"/>
              <a:t>. </a:t>
            </a:r>
            <a:r>
              <a:rPr lang="hu-HU" dirty="0" err="1"/>
              <a:t>Theory</a:t>
            </a:r>
            <a:r>
              <a:rPr lang="hu-HU" dirty="0"/>
              <a:t>, November 1976</a:t>
            </a:r>
          </a:p>
        </p:txBody>
      </p:sp>
    </p:spTree>
    <p:extLst>
      <p:ext uri="{BB962C8B-B14F-4D97-AF65-F5344CB8AC3E}">
        <p14:creationId xmlns:p14="http://schemas.microsoft.com/office/powerpoint/2010/main" val="1337977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9793693" cy="952929"/>
          </a:xfrm>
        </p:spPr>
        <p:txBody>
          <a:bodyPr/>
          <a:lstStyle/>
          <a:p>
            <a:pPr algn="ctr"/>
            <a:r>
              <a:rPr lang="hu-HU" dirty="0" err="1" smtClean="0"/>
              <a:t>They</a:t>
            </a:r>
            <a:r>
              <a:rPr lang="hu-HU" dirty="0" smtClean="0"/>
              <a:t> </a:t>
            </a:r>
            <a:r>
              <a:rPr lang="hu-HU" dirty="0" err="1" smtClean="0"/>
              <a:t>wrote</a:t>
            </a:r>
            <a:r>
              <a:rPr lang="hu-HU" dirty="0" smtClean="0"/>
              <a:t> 42 </a:t>
            </a:r>
            <a:r>
              <a:rPr lang="hu-HU" dirty="0" err="1" smtClean="0"/>
              <a:t>years</a:t>
            </a:r>
            <a:r>
              <a:rPr lang="hu-HU" dirty="0" smtClean="0"/>
              <a:t> </a:t>
            </a:r>
            <a:r>
              <a:rPr lang="hu-HU" dirty="0" err="1" smtClean="0"/>
              <a:t>ago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251678" y="1509486"/>
            <a:ext cx="10178322" cy="4876800"/>
          </a:xfrm>
        </p:spPr>
        <p:txBody>
          <a:bodyPr>
            <a:normAutofit/>
          </a:bodyPr>
          <a:lstStyle/>
          <a:p>
            <a:r>
              <a:rPr lang="hu-HU" sz="3000" dirty="0" smtClean="0"/>
              <a:t>[…] </a:t>
            </a:r>
            <a:r>
              <a:rPr lang="hu-HU" sz="3000" dirty="0" err="1"/>
              <a:t>applications</a:t>
            </a:r>
            <a:r>
              <a:rPr lang="hu-HU" sz="3000" dirty="0"/>
              <a:t> </a:t>
            </a:r>
            <a:r>
              <a:rPr lang="hu-HU" sz="3000" dirty="0" err="1" smtClean="0"/>
              <a:t>create</a:t>
            </a:r>
            <a:r>
              <a:rPr lang="hu-HU" sz="3000" dirty="0" smtClean="0"/>
              <a:t> </a:t>
            </a:r>
            <a:r>
              <a:rPr lang="en-US" sz="3000" dirty="0" smtClean="0"/>
              <a:t>a </a:t>
            </a:r>
            <a:r>
              <a:rPr lang="en-US" sz="3000" dirty="0"/>
              <a:t>need for new types of cryptographic systems </a:t>
            </a:r>
            <a:r>
              <a:rPr lang="en-US" sz="3000" dirty="0" smtClean="0"/>
              <a:t>which</a:t>
            </a:r>
            <a:r>
              <a:rPr lang="hu-HU" sz="3000" dirty="0" smtClean="0"/>
              <a:t> </a:t>
            </a:r>
            <a:r>
              <a:rPr lang="en-US" sz="3000" dirty="0" smtClean="0"/>
              <a:t>minimize </a:t>
            </a:r>
            <a:r>
              <a:rPr lang="en-US" sz="3000" dirty="0"/>
              <a:t>the necessity of secure key distribution </a:t>
            </a:r>
            <a:r>
              <a:rPr lang="en-US" sz="3000" dirty="0" smtClean="0"/>
              <a:t>channels</a:t>
            </a:r>
            <a:r>
              <a:rPr lang="hu-HU" sz="3000" dirty="0" smtClean="0"/>
              <a:t> </a:t>
            </a:r>
            <a:r>
              <a:rPr lang="en-US" sz="3000" dirty="0" smtClean="0"/>
              <a:t>and </a:t>
            </a:r>
            <a:r>
              <a:rPr lang="en-US" sz="3000" b="1" dirty="0">
                <a:solidFill>
                  <a:schemeClr val="tx1"/>
                </a:solidFill>
              </a:rPr>
              <a:t>supply the equivalent of a written signature. </a:t>
            </a:r>
            <a:endParaRPr lang="hu-HU" sz="3000" b="1" dirty="0" smtClean="0">
              <a:solidFill>
                <a:schemeClr val="tx1"/>
              </a:solidFill>
            </a:endParaRPr>
          </a:p>
          <a:p>
            <a:r>
              <a:rPr lang="en-US" sz="3000" dirty="0"/>
              <a:t>The development of computer controlled </a:t>
            </a:r>
            <a:r>
              <a:rPr lang="en-US" sz="3000" dirty="0" smtClean="0"/>
              <a:t>communication</a:t>
            </a:r>
            <a:r>
              <a:rPr lang="hu-HU" sz="3000" dirty="0" smtClean="0"/>
              <a:t> </a:t>
            </a:r>
            <a:r>
              <a:rPr lang="en-US" sz="3000" dirty="0" smtClean="0"/>
              <a:t>networks pro</a:t>
            </a:r>
            <a:r>
              <a:rPr lang="hu-HU" sz="3000" dirty="0" smtClean="0"/>
              <a:t>mi</a:t>
            </a:r>
            <a:r>
              <a:rPr lang="en-US" sz="3000" dirty="0" smtClean="0"/>
              <a:t>se </a:t>
            </a:r>
            <a:r>
              <a:rPr lang="en-US" sz="3000" dirty="0"/>
              <a:t>effortless and inexpensive </a:t>
            </a:r>
            <a:r>
              <a:rPr lang="en-US" sz="3000" dirty="0" smtClean="0"/>
              <a:t>contact</a:t>
            </a:r>
            <a:r>
              <a:rPr lang="hu-HU" sz="3000" dirty="0" smtClean="0"/>
              <a:t> </a:t>
            </a:r>
            <a:r>
              <a:rPr lang="en-US" sz="3000" dirty="0" smtClean="0"/>
              <a:t>between </a:t>
            </a:r>
            <a:r>
              <a:rPr lang="en-US" sz="3000" dirty="0"/>
              <a:t>people or computers on opposite sides of </a:t>
            </a:r>
            <a:r>
              <a:rPr lang="en-US" sz="3000" dirty="0" smtClean="0"/>
              <a:t>the</a:t>
            </a:r>
            <a:r>
              <a:rPr lang="hu-HU" sz="3000" dirty="0" smtClean="0"/>
              <a:t> </a:t>
            </a:r>
            <a:r>
              <a:rPr lang="en-US" sz="3000" dirty="0" smtClean="0"/>
              <a:t>world</a:t>
            </a:r>
            <a:r>
              <a:rPr lang="en-US" sz="3000" dirty="0"/>
              <a:t>, replacing most mail and many excursions </a:t>
            </a:r>
            <a:r>
              <a:rPr lang="en-US" sz="3000" dirty="0" smtClean="0"/>
              <a:t>with</a:t>
            </a:r>
            <a:r>
              <a:rPr lang="hu-HU" sz="3000" dirty="0" smtClean="0"/>
              <a:t> </a:t>
            </a:r>
            <a:r>
              <a:rPr lang="hu-HU" sz="3000" dirty="0" err="1" smtClean="0"/>
              <a:t>telecommunications</a:t>
            </a:r>
            <a:r>
              <a:rPr lang="hu-HU" sz="3000" dirty="0"/>
              <a:t>. </a:t>
            </a:r>
            <a:endParaRPr lang="hu-HU" sz="3000" dirty="0" smtClean="0"/>
          </a:p>
          <a:p>
            <a:r>
              <a:rPr lang="hu-HU" sz="3000" dirty="0" err="1" smtClean="0">
                <a:solidFill>
                  <a:schemeClr val="accent1"/>
                </a:solidFill>
              </a:rPr>
              <a:t>This</a:t>
            </a:r>
            <a:r>
              <a:rPr lang="hu-HU" sz="3000" dirty="0" smtClean="0">
                <a:solidFill>
                  <a:schemeClr val="accent1"/>
                </a:solidFill>
              </a:rPr>
              <a:t> is </a:t>
            </a:r>
            <a:r>
              <a:rPr lang="hu-HU" sz="3000" dirty="0" err="1" smtClean="0">
                <a:solidFill>
                  <a:schemeClr val="accent1"/>
                </a:solidFill>
              </a:rPr>
              <a:t>now</a:t>
            </a:r>
            <a:r>
              <a:rPr lang="hu-HU" sz="3000" dirty="0">
                <a:solidFill>
                  <a:schemeClr val="accent1"/>
                </a:solidFill>
              </a:rPr>
              <a:t> </a:t>
            </a:r>
            <a:r>
              <a:rPr lang="hu-HU" sz="3000" dirty="0" err="1" smtClean="0">
                <a:solidFill>
                  <a:schemeClr val="accent1"/>
                </a:solidFill>
              </a:rPr>
              <a:t>reality</a:t>
            </a:r>
            <a:r>
              <a:rPr lang="hu-HU" sz="3000" dirty="0">
                <a:solidFill>
                  <a:schemeClr val="accent1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14634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Asymmetric</a:t>
            </a:r>
            <a:r>
              <a:rPr lang="hu-HU" dirty="0" smtClean="0"/>
              <a:t> </a:t>
            </a:r>
            <a:r>
              <a:rPr lang="hu-HU" dirty="0" err="1" smtClean="0"/>
              <a:t>cryptography</a:t>
            </a:r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2400" dirty="0" smtClean="0"/>
              <a:t>Is </a:t>
            </a:r>
            <a:r>
              <a:rPr lang="hu-HU" sz="2400" dirty="0" err="1"/>
              <a:t>based</a:t>
            </a:r>
            <a:r>
              <a:rPr lang="hu-HU" sz="2400" dirty="0"/>
              <a:t> </a:t>
            </a:r>
            <a:r>
              <a:rPr lang="hu-HU" sz="2400" dirty="0" err="1"/>
              <a:t>on</a:t>
            </a:r>
            <a:r>
              <a:rPr lang="hu-HU" sz="2400" dirty="0"/>
              <a:t> </a:t>
            </a:r>
            <a:r>
              <a:rPr lang="hu-HU" sz="2400" dirty="0" err="1"/>
              <a:t>hard</a:t>
            </a:r>
            <a:r>
              <a:rPr lang="hu-HU" sz="2400" dirty="0"/>
              <a:t> </a:t>
            </a:r>
            <a:r>
              <a:rPr lang="hu-HU" sz="2400" dirty="0" err="1" smtClean="0"/>
              <a:t>discrete</a:t>
            </a:r>
            <a:r>
              <a:rPr lang="hu-HU" sz="2400" dirty="0" smtClean="0"/>
              <a:t> </a:t>
            </a:r>
            <a:r>
              <a:rPr lang="hu-HU" sz="2400" dirty="0" err="1" smtClean="0"/>
              <a:t>mathematical</a:t>
            </a:r>
            <a:r>
              <a:rPr lang="hu-HU" sz="2400" dirty="0" smtClean="0"/>
              <a:t>, </a:t>
            </a:r>
            <a:r>
              <a:rPr lang="hu-HU" sz="2400" dirty="0" err="1" smtClean="0"/>
              <a:t>mainly</a:t>
            </a:r>
            <a:r>
              <a:rPr lang="hu-HU" sz="2400" dirty="0" smtClean="0"/>
              <a:t> </a:t>
            </a:r>
            <a:r>
              <a:rPr lang="hu-HU" sz="2400" dirty="0" err="1" smtClean="0"/>
              <a:t>on</a:t>
            </a:r>
            <a:r>
              <a:rPr lang="hu-HU" sz="2400" dirty="0" smtClean="0"/>
              <a:t> </a:t>
            </a:r>
            <a:r>
              <a:rPr lang="hu-HU" sz="2400" dirty="0" err="1" smtClean="0"/>
              <a:t>number</a:t>
            </a:r>
            <a:r>
              <a:rPr lang="hu-HU" sz="2400" dirty="0" smtClean="0"/>
              <a:t> </a:t>
            </a:r>
            <a:r>
              <a:rPr lang="hu-HU" sz="2400" dirty="0" err="1" smtClean="0"/>
              <a:t>theoretical</a:t>
            </a:r>
            <a:r>
              <a:rPr lang="hu-HU" sz="2400" dirty="0" smtClean="0"/>
              <a:t> </a:t>
            </a:r>
            <a:r>
              <a:rPr lang="hu-HU" sz="2400" dirty="0" err="1"/>
              <a:t>problems</a:t>
            </a:r>
            <a:endParaRPr lang="hu-HU" sz="2400" dirty="0"/>
          </a:p>
          <a:p>
            <a:pPr lvl="1"/>
            <a:r>
              <a:rPr lang="hu-HU" sz="2400" dirty="0" err="1"/>
              <a:t>Factorization</a:t>
            </a:r>
            <a:endParaRPr lang="hu-HU" sz="2400" dirty="0"/>
          </a:p>
          <a:p>
            <a:pPr lvl="1"/>
            <a:r>
              <a:rPr lang="hu-HU" sz="2400" dirty="0" err="1"/>
              <a:t>Discrete</a:t>
            </a:r>
            <a:r>
              <a:rPr lang="hu-HU" sz="2400" dirty="0"/>
              <a:t> </a:t>
            </a:r>
            <a:r>
              <a:rPr lang="hu-HU" sz="2400" dirty="0" err="1"/>
              <a:t>logarithm</a:t>
            </a:r>
            <a:endParaRPr lang="hu-HU" sz="2400" dirty="0"/>
          </a:p>
          <a:p>
            <a:pPr lvl="1"/>
            <a:r>
              <a:rPr lang="hu-HU" sz="2400" dirty="0" err="1"/>
              <a:t>Discrete</a:t>
            </a:r>
            <a:r>
              <a:rPr lang="hu-HU" sz="2400" dirty="0"/>
              <a:t> </a:t>
            </a:r>
            <a:r>
              <a:rPr lang="hu-HU" sz="2400" dirty="0" err="1"/>
              <a:t>elliptic</a:t>
            </a:r>
            <a:r>
              <a:rPr lang="hu-HU" sz="2400" dirty="0"/>
              <a:t> </a:t>
            </a:r>
            <a:r>
              <a:rPr lang="hu-HU" sz="2400" dirty="0" err="1"/>
              <a:t>logarithm</a:t>
            </a:r>
            <a:endParaRPr lang="hu-HU" sz="2400" dirty="0"/>
          </a:p>
          <a:p>
            <a:pPr lvl="1"/>
            <a:r>
              <a:rPr lang="hu-HU" sz="2400" dirty="0" err="1"/>
              <a:t>Shortest</a:t>
            </a:r>
            <a:r>
              <a:rPr lang="hu-HU" sz="2400" dirty="0"/>
              <a:t> </a:t>
            </a:r>
            <a:r>
              <a:rPr lang="hu-HU" sz="2400" dirty="0" err="1"/>
              <a:t>vector</a:t>
            </a:r>
            <a:r>
              <a:rPr lang="hu-HU" sz="2400" dirty="0"/>
              <a:t> </a:t>
            </a:r>
            <a:r>
              <a:rPr lang="hu-HU" sz="2400" dirty="0" err="1"/>
              <a:t>in</a:t>
            </a:r>
            <a:r>
              <a:rPr lang="hu-HU" sz="2400" dirty="0"/>
              <a:t> a </a:t>
            </a:r>
            <a:r>
              <a:rPr lang="hu-HU" sz="2400" dirty="0" err="1"/>
              <a:t>lattice</a:t>
            </a:r>
            <a:endParaRPr lang="hu-HU" sz="2400" dirty="0"/>
          </a:p>
          <a:p>
            <a:pPr lvl="1"/>
            <a:r>
              <a:rPr lang="hu-HU" sz="2400" dirty="0" err="1"/>
              <a:t>Error-correcting</a:t>
            </a:r>
            <a:r>
              <a:rPr lang="hu-HU" sz="2400" dirty="0"/>
              <a:t> </a:t>
            </a:r>
            <a:r>
              <a:rPr lang="hu-HU" sz="2400" dirty="0" err="1" smtClean="0"/>
              <a:t>codes</a:t>
            </a:r>
            <a:r>
              <a:rPr lang="hu-HU" sz="2400" dirty="0" smtClean="0"/>
              <a:t>, etc.</a:t>
            </a:r>
            <a:endParaRPr lang="hu-HU" sz="2400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48727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6860FCCB-1E70-46DE-978E-0001D7651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9198608" cy="996472"/>
          </a:xfrm>
        </p:spPr>
        <p:txBody>
          <a:bodyPr/>
          <a:lstStyle/>
          <a:p>
            <a:r>
              <a:rPr lang="hu-HU" dirty="0" err="1" smtClean="0"/>
              <a:t>Scheme</a:t>
            </a:r>
            <a:r>
              <a:rPr lang="hu-HU" dirty="0" smtClean="0"/>
              <a:t> of </a:t>
            </a:r>
            <a:r>
              <a:rPr lang="hu-HU" dirty="0" err="1" smtClean="0"/>
              <a:t>digital</a:t>
            </a:r>
            <a:r>
              <a:rPr lang="hu-HU" dirty="0" smtClean="0"/>
              <a:t> </a:t>
            </a:r>
            <a:r>
              <a:rPr lang="hu-HU" dirty="0" err="1" smtClean="0"/>
              <a:t>signature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xmlns="" id="{1EE236C2-ED0D-445D-AF76-4E802C8D18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614197"/>
            <a:ext cx="10178322" cy="4432040"/>
          </a:xfrm>
        </p:spPr>
        <p:txBody>
          <a:bodyPr>
            <a:normAutofit/>
          </a:bodyPr>
          <a:lstStyle/>
          <a:p>
            <a:r>
              <a:rPr lang="hu-HU" sz="3200" dirty="0" err="1" smtClean="0"/>
              <a:t>Necessary</a:t>
            </a:r>
            <a:r>
              <a:rPr lang="hu-HU" sz="3200" dirty="0" smtClean="0"/>
              <a:t> </a:t>
            </a:r>
            <a:r>
              <a:rPr lang="hu-HU" sz="3200" dirty="0" err="1" smtClean="0"/>
              <a:t>algorithms</a:t>
            </a:r>
            <a:endParaRPr lang="hu-HU" sz="3200" dirty="0"/>
          </a:p>
          <a:p>
            <a:pPr lvl="1"/>
            <a:r>
              <a:rPr lang="hu-HU" sz="3000" dirty="0" smtClean="0"/>
              <a:t>Key </a:t>
            </a:r>
            <a:r>
              <a:rPr lang="hu-HU" sz="3000" dirty="0" err="1" smtClean="0"/>
              <a:t>generation</a:t>
            </a:r>
            <a:r>
              <a:rPr lang="hu-HU" sz="3000" dirty="0" smtClean="0"/>
              <a:t> </a:t>
            </a:r>
            <a:r>
              <a:rPr lang="hu-HU" sz="3000" dirty="0" err="1" smtClean="0"/>
              <a:t>algorithm</a:t>
            </a:r>
            <a:endParaRPr lang="hu-HU" sz="3000" dirty="0"/>
          </a:p>
          <a:p>
            <a:pPr lvl="1"/>
            <a:r>
              <a:rPr lang="hu-HU" sz="3000" dirty="0" err="1" smtClean="0"/>
              <a:t>Signing</a:t>
            </a:r>
            <a:r>
              <a:rPr lang="hu-HU" sz="3000" dirty="0" smtClean="0"/>
              <a:t> </a:t>
            </a:r>
            <a:r>
              <a:rPr lang="hu-HU" sz="3000" dirty="0" err="1" smtClean="0"/>
              <a:t>algorithm</a:t>
            </a:r>
            <a:endParaRPr lang="hu-HU" sz="3000" dirty="0"/>
          </a:p>
          <a:p>
            <a:pPr lvl="1"/>
            <a:r>
              <a:rPr lang="hu-HU" sz="3000" dirty="0" err="1" smtClean="0"/>
              <a:t>Signature</a:t>
            </a:r>
            <a:r>
              <a:rPr lang="hu-HU" sz="3000" dirty="0" smtClean="0"/>
              <a:t> </a:t>
            </a:r>
            <a:r>
              <a:rPr lang="hu-HU" sz="3000" dirty="0" err="1" smtClean="0"/>
              <a:t>verifying</a:t>
            </a:r>
            <a:r>
              <a:rPr lang="hu-HU" sz="3000" dirty="0" smtClean="0"/>
              <a:t> </a:t>
            </a:r>
            <a:r>
              <a:rPr lang="hu-HU" sz="3000" dirty="0" err="1" smtClean="0"/>
              <a:t>algorithm</a:t>
            </a:r>
            <a:endParaRPr lang="hu-HU" sz="3000" dirty="0"/>
          </a:p>
          <a:p>
            <a:r>
              <a:rPr lang="hu-HU" sz="3200" dirty="0" err="1" smtClean="0"/>
              <a:t>Additional</a:t>
            </a:r>
            <a:endParaRPr lang="hu-HU" sz="3200" dirty="0"/>
          </a:p>
          <a:p>
            <a:pPr lvl="1"/>
            <a:r>
              <a:rPr lang="hu-HU" sz="3000" dirty="0" err="1"/>
              <a:t>Hash</a:t>
            </a:r>
            <a:r>
              <a:rPr lang="hu-HU" sz="3000" dirty="0"/>
              <a:t> </a:t>
            </a:r>
            <a:r>
              <a:rPr lang="hu-HU" sz="3000" dirty="0" err="1"/>
              <a:t>function</a:t>
            </a:r>
            <a:r>
              <a:rPr lang="hu-HU" sz="3000" dirty="0"/>
              <a:t>, </a:t>
            </a:r>
            <a:r>
              <a:rPr lang="hu-HU" sz="3000" dirty="0" err="1"/>
              <a:t>like</a:t>
            </a:r>
            <a:r>
              <a:rPr lang="hu-HU" sz="3000" dirty="0"/>
              <a:t> </a:t>
            </a:r>
            <a:r>
              <a:rPr lang="hu-HU" sz="3000" dirty="0" err="1"/>
              <a:t>classical</a:t>
            </a:r>
            <a:r>
              <a:rPr lang="hu-HU" sz="3000" dirty="0"/>
              <a:t> telephon </a:t>
            </a:r>
            <a:r>
              <a:rPr lang="hu-HU" sz="3000" dirty="0" err="1"/>
              <a:t>book</a:t>
            </a:r>
            <a:endParaRPr lang="hu-HU" sz="3000" dirty="0"/>
          </a:p>
          <a:p>
            <a:pPr marL="0" indent="0">
              <a:buNone/>
            </a:pPr>
            <a:endParaRPr lang="hu-HU" sz="3200" dirty="0"/>
          </a:p>
        </p:txBody>
      </p:sp>
    </p:spTree>
    <p:extLst>
      <p:ext uri="{BB962C8B-B14F-4D97-AF65-F5344CB8AC3E}">
        <p14:creationId xmlns:p14="http://schemas.microsoft.com/office/powerpoint/2010/main" val="1118481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294178" y="207288"/>
            <a:ext cx="9301251" cy="781489"/>
          </a:xfrm>
        </p:spPr>
        <p:txBody>
          <a:bodyPr/>
          <a:lstStyle/>
          <a:p>
            <a:r>
              <a:rPr lang="hu-HU" altLang="hu-HU" sz="3600" dirty="0" err="1" smtClean="0"/>
              <a:t>Model</a:t>
            </a:r>
            <a:r>
              <a:rPr lang="hu-HU" altLang="hu-HU" sz="3600" dirty="0" smtClean="0"/>
              <a:t> of </a:t>
            </a:r>
            <a:r>
              <a:rPr lang="hu-HU" altLang="hu-HU" sz="3600" dirty="0" err="1" smtClean="0"/>
              <a:t>digital</a:t>
            </a:r>
            <a:r>
              <a:rPr lang="hu-HU" altLang="hu-HU" sz="3600" dirty="0" smtClean="0"/>
              <a:t> </a:t>
            </a:r>
            <a:r>
              <a:rPr lang="hu-HU" altLang="hu-HU" sz="3600" dirty="0" err="1" smtClean="0"/>
              <a:t>signature</a:t>
            </a:r>
            <a:endParaRPr lang="hu-HU" altLang="hu-HU" sz="3600" dirty="0"/>
          </a:p>
        </p:txBody>
      </p:sp>
      <p:pic>
        <p:nvPicPr>
          <p:cNvPr id="14339" name="Picture 3" descr="Mézga Aladár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975725" y="2997201"/>
            <a:ext cx="1333500" cy="10763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4340" name="Picture 4" descr="Mézga Kriszta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19288" y="2708276"/>
            <a:ext cx="1333500" cy="12477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5519738" y="3977014"/>
            <a:ext cx="1225550" cy="52322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hu-HU" altLang="hu-HU" sz="1400" dirty="0" err="1"/>
              <a:t>Signed</a:t>
            </a:r>
            <a:r>
              <a:rPr lang="hu-HU" altLang="hu-HU" sz="1400" dirty="0"/>
              <a:t> </a:t>
            </a:r>
            <a:r>
              <a:rPr lang="hu-HU" altLang="hu-HU" sz="1400" dirty="0" err="1"/>
              <a:t>fingerprint</a:t>
            </a:r>
            <a:endParaRPr lang="hu-HU" altLang="hu-HU" sz="1400" dirty="0"/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>
            <a:off x="6743701" y="4221163"/>
            <a:ext cx="7921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14343" name="Oval 7"/>
          <p:cNvSpPr>
            <a:spLocks noChangeArrowheads="1"/>
          </p:cNvSpPr>
          <p:nvPr/>
        </p:nvSpPr>
        <p:spPr bwMode="auto">
          <a:xfrm>
            <a:off x="4872039" y="1916114"/>
            <a:ext cx="720725" cy="720725"/>
          </a:xfrm>
          <a:prstGeom prst="ellipse">
            <a:avLst/>
          </a:prstGeom>
          <a:solidFill>
            <a:srgbClr val="EF2C27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6383339" y="1989138"/>
            <a:ext cx="1368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hu-HU" altLang="hu-HU" sz="2400"/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4511676" y="1484313"/>
            <a:ext cx="16557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altLang="hu-HU" b="1" dirty="0" err="1"/>
              <a:t>Secret</a:t>
            </a:r>
            <a:r>
              <a:rPr lang="hu-HU" altLang="hu-HU" b="1" dirty="0"/>
              <a:t> </a:t>
            </a:r>
            <a:r>
              <a:rPr lang="hu-HU" altLang="hu-HU" b="1" dirty="0" err="1"/>
              <a:t>key</a:t>
            </a:r>
            <a:endParaRPr lang="hu-HU" altLang="hu-HU" b="1" dirty="0"/>
          </a:p>
        </p:txBody>
      </p:sp>
      <p:sp>
        <p:nvSpPr>
          <p:cNvPr id="14346" name="Oval 10"/>
          <p:cNvSpPr>
            <a:spLocks noChangeArrowheads="1"/>
          </p:cNvSpPr>
          <p:nvPr/>
        </p:nvSpPr>
        <p:spPr bwMode="auto">
          <a:xfrm>
            <a:off x="6888164" y="2349501"/>
            <a:ext cx="720725" cy="72072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6527801" y="1916113"/>
            <a:ext cx="136842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altLang="hu-HU" b="1" dirty="0"/>
              <a:t>Public </a:t>
            </a:r>
            <a:r>
              <a:rPr lang="hu-HU" altLang="hu-HU" b="1" dirty="0" err="1"/>
              <a:t>key</a:t>
            </a:r>
            <a:endParaRPr lang="hu-HU" altLang="hu-HU" b="1" dirty="0"/>
          </a:p>
        </p:txBody>
      </p:sp>
      <p:sp>
        <p:nvSpPr>
          <p:cNvPr id="14348" name="Line 12"/>
          <p:cNvSpPr>
            <a:spLocks noChangeShapeType="1"/>
          </p:cNvSpPr>
          <p:nvPr/>
        </p:nvSpPr>
        <p:spPr bwMode="auto">
          <a:xfrm>
            <a:off x="7248525" y="3068639"/>
            <a:ext cx="0" cy="1152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1991520" y="4005262"/>
            <a:ext cx="1152525" cy="52322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altLang="hu-HU" sz="1400" dirty="0" err="1"/>
              <a:t>Message</a:t>
            </a:r>
            <a:r>
              <a:rPr lang="hu-HU" altLang="hu-HU" sz="1400" dirty="0"/>
              <a:t> + Public </a:t>
            </a:r>
            <a:r>
              <a:rPr lang="hu-HU" altLang="hu-HU" sz="1400" dirty="0" err="1"/>
              <a:t>key</a:t>
            </a:r>
            <a:r>
              <a:rPr lang="hu-HU" altLang="hu-HU" sz="1400" dirty="0"/>
              <a:t> </a:t>
            </a:r>
          </a:p>
        </p:txBody>
      </p: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8328025" y="4652963"/>
            <a:ext cx="86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hu-HU" altLang="hu-HU" sz="2400"/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3729244" y="3956051"/>
            <a:ext cx="1152525" cy="584775"/>
          </a:xfrm>
          <a:prstGeom prst="rect">
            <a:avLst/>
          </a:prstGeom>
          <a:solidFill>
            <a:srgbClr val="EF2C2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altLang="hu-HU" sz="1600" dirty="0" err="1"/>
              <a:t>Message</a:t>
            </a:r>
            <a:r>
              <a:rPr lang="hu-HU" altLang="hu-HU" sz="1600" dirty="0"/>
              <a:t> </a:t>
            </a:r>
            <a:r>
              <a:rPr lang="hu-HU" altLang="hu-HU" sz="1600" dirty="0" err="1"/>
              <a:t>fingerprint</a:t>
            </a:r>
            <a:endParaRPr lang="hu-HU" altLang="hu-HU" sz="1600" dirty="0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>
            <a:off x="3143251" y="4221163"/>
            <a:ext cx="5762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14353" name="Oval 17"/>
          <p:cNvSpPr>
            <a:spLocks noChangeArrowheads="1"/>
          </p:cNvSpPr>
          <p:nvPr/>
        </p:nvSpPr>
        <p:spPr bwMode="auto">
          <a:xfrm>
            <a:off x="3216276" y="1989138"/>
            <a:ext cx="576263" cy="576262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>
            <a:off x="3503613" y="2565401"/>
            <a:ext cx="0" cy="16557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2495550" y="1484313"/>
            <a:ext cx="18732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altLang="hu-HU" b="1" dirty="0" err="1"/>
              <a:t>Hash</a:t>
            </a:r>
            <a:r>
              <a:rPr lang="hu-HU" altLang="hu-HU" b="1" dirty="0"/>
              <a:t> </a:t>
            </a:r>
            <a:r>
              <a:rPr lang="hu-HU" altLang="hu-HU" b="1" dirty="0" err="1"/>
              <a:t>function</a:t>
            </a:r>
            <a:endParaRPr lang="hu-HU" altLang="hu-HU" b="1" dirty="0"/>
          </a:p>
        </p:txBody>
      </p:sp>
      <p:sp>
        <p:nvSpPr>
          <p:cNvPr id="14356" name="Line 20"/>
          <p:cNvSpPr>
            <a:spLocks noChangeShapeType="1"/>
          </p:cNvSpPr>
          <p:nvPr/>
        </p:nvSpPr>
        <p:spPr bwMode="auto">
          <a:xfrm>
            <a:off x="4872038" y="4221163"/>
            <a:ext cx="647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14357" name="Line 21"/>
          <p:cNvSpPr>
            <a:spLocks noChangeShapeType="1"/>
          </p:cNvSpPr>
          <p:nvPr/>
        </p:nvSpPr>
        <p:spPr bwMode="auto">
          <a:xfrm>
            <a:off x="5232400" y="2636839"/>
            <a:ext cx="0" cy="15843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14358" name="Line 22"/>
          <p:cNvSpPr>
            <a:spLocks noChangeShapeType="1"/>
          </p:cNvSpPr>
          <p:nvPr/>
        </p:nvSpPr>
        <p:spPr bwMode="auto">
          <a:xfrm>
            <a:off x="3143250" y="4221164"/>
            <a:ext cx="865188" cy="936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14359" name="Line 23"/>
          <p:cNvSpPr>
            <a:spLocks noChangeShapeType="1"/>
          </p:cNvSpPr>
          <p:nvPr/>
        </p:nvSpPr>
        <p:spPr bwMode="auto">
          <a:xfrm>
            <a:off x="4008439" y="5157788"/>
            <a:ext cx="35274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14360" name="Text Box 24"/>
          <p:cNvSpPr txBox="1">
            <a:spLocks noChangeArrowheads="1"/>
          </p:cNvSpPr>
          <p:nvPr/>
        </p:nvSpPr>
        <p:spPr bwMode="auto">
          <a:xfrm>
            <a:off x="7526133" y="4005263"/>
            <a:ext cx="1439862" cy="369332"/>
          </a:xfrm>
          <a:prstGeom prst="rect">
            <a:avLst/>
          </a:prstGeom>
          <a:solidFill>
            <a:srgbClr val="EF2C2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altLang="hu-HU" dirty="0"/>
              <a:t>Fingerprint1</a:t>
            </a:r>
          </a:p>
        </p:txBody>
      </p:sp>
      <p:sp>
        <p:nvSpPr>
          <p:cNvPr id="14361" name="Oval 25"/>
          <p:cNvSpPr>
            <a:spLocks noChangeArrowheads="1"/>
          </p:cNvSpPr>
          <p:nvPr/>
        </p:nvSpPr>
        <p:spPr bwMode="auto">
          <a:xfrm rot="235627">
            <a:off x="6816725" y="5661025"/>
            <a:ext cx="649288" cy="6477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4362" name="Text Box 26"/>
          <p:cNvSpPr txBox="1">
            <a:spLocks noChangeArrowheads="1"/>
          </p:cNvSpPr>
          <p:nvPr/>
        </p:nvSpPr>
        <p:spPr bwMode="auto">
          <a:xfrm>
            <a:off x="6240463" y="5949950"/>
            <a:ext cx="18732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altLang="hu-HU" b="1" dirty="0" err="1"/>
              <a:t>Hash</a:t>
            </a:r>
            <a:r>
              <a:rPr lang="hu-HU" altLang="hu-HU" b="1" dirty="0"/>
              <a:t> </a:t>
            </a:r>
            <a:r>
              <a:rPr lang="hu-HU" altLang="hu-HU" b="1" dirty="0" err="1"/>
              <a:t>function</a:t>
            </a:r>
            <a:endParaRPr lang="hu-HU" altLang="hu-HU" b="1" dirty="0"/>
          </a:p>
        </p:txBody>
      </p:sp>
      <p:sp>
        <p:nvSpPr>
          <p:cNvPr id="14363" name="Line 27"/>
          <p:cNvSpPr>
            <a:spLocks noChangeShapeType="1"/>
          </p:cNvSpPr>
          <p:nvPr/>
        </p:nvSpPr>
        <p:spPr bwMode="auto">
          <a:xfrm flipV="1">
            <a:off x="7104063" y="5157789"/>
            <a:ext cx="0" cy="5032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7526133" y="4940620"/>
            <a:ext cx="1439862" cy="369332"/>
          </a:xfrm>
          <a:prstGeom prst="rect">
            <a:avLst/>
          </a:prstGeom>
          <a:solidFill>
            <a:srgbClr val="EF2C2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altLang="hu-HU" dirty="0"/>
              <a:t>Fingerprint2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9336088" y="4437063"/>
            <a:ext cx="43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altLang="hu-HU" sz="2400"/>
              <a:t>=</a:t>
            </a:r>
          </a:p>
        </p:txBody>
      </p:sp>
      <p:sp>
        <p:nvSpPr>
          <p:cNvPr id="14366" name="Rectangle 30"/>
          <p:cNvSpPr>
            <a:spLocks noChangeArrowheads="1"/>
          </p:cNvSpPr>
          <p:nvPr/>
        </p:nvSpPr>
        <p:spPr bwMode="auto">
          <a:xfrm>
            <a:off x="9336089" y="4437064"/>
            <a:ext cx="503237" cy="504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hu-HU" altLang="hu-HU" sz="2400"/>
              <a:t>=?</a:t>
            </a:r>
          </a:p>
        </p:txBody>
      </p:sp>
      <p:sp>
        <p:nvSpPr>
          <p:cNvPr id="14367" name="Line 31"/>
          <p:cNvSpPr>
            <a:spLocks noChangeShapeType="1"/>
          </p:cNvSpPr>
          <p:nvPr/>
        </p:nvSpPr>
        <p:spPr bwMode="auto">
          <a:xfrm>
            <a:off x="8975726" y="4221163"/>
            <a:ext cx="360363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14368" name="Line 32"/>
          <p:cNvSpPr>
            <a:spLocks noChangeShapeType="1"/>
          </p:cNvSpPr>
          <p:nvPr/>
        </p:nvSpPr>
        <p:spPr bwMode="auto">
          <a:xfrm flipV="1">
            <a:off x="8975726" y="4724400"/>
            <a:ext cx="360363" cy="4333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14369" name="Oval 33"/>
          <p:cNvSpPr>
            <a:spLocks noChangeArrowheads="1"/>
          </p:cNvSpPr>
          <p:nvPr/>
        </p:nvSpPr>
        <p:spPr bwMode="auto">
          <a:xfrm>
            <a:off x="8904288" y="5734051"/>
            <a:ext cx="576262" cy="57467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4370" name="Oval 34"/>
          <p:cNvSpPr>
            <a:spLocks noChangeArrowheads="1"/>
          </p:cNvSpPr>
          <p:nvPr/>
        </p:nvSpPr>
        <p:spPr bwMode="auto">
          <a:xfrm>
            <a:off x="9840913" y="5734051"/>
            <a:ext cx="576262" cy="574675"/>
          </a:xfrm>
          <a:prstGeom prst="ellipse">
            <a:avLst/>
          </a:prstGeom>
          <a:solidFill>
            <a:srgbClr val="EF2C27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4371" name="Line 35"/>
          <p:cNvSpPr>
            <a:spLocks noChangeShapeType="1"/>
          </p:cNvSpPr>
          <p:nvPr/>
        </p:nvSpPr>
        <p:spPr bwMode="auto">
          <a:xfrm flipH="1">
            <a:off x="9264650" y="4941888"/>
            <a:ext cx="215900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14372" name="Line 36"/>
          <p:cNvSpPr>
            <a:spLocks noChangeShapeType="1"/>
          </p:cNvSpPr>
          <p:nvPr/>
        </p:nvSpPr>
        <p:spPr bwMode="auto">
          <a:xfrm>
            <a:off x="9696451" y="4941888"/>
            <a:ext cx="360363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9120189" y="5229225"/>
            <a:ext cx="72072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altLang="hu-HU" sz="1600" b="1" dirty="0" err="1"/>
              <a:t>yes</a:t>
            </a:r>
            <a:endParaRPr lang="hu-HU" altLang="hu-HU" sz="1600" b="1" dirty="0"/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9696451" y="5229225"/>
            <a:ext cx="7921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altLang="hu-HU" sz="1600" b="1" dirty="0"/>
              <a:t>no</a:t>
            </a:r>
          </a:p>
        </p:txBody>
      </p:sp>
      <p:sp>
        <p:nvSpPr>
          <p:cNvPr id="14375" name="Line 39"/>
          <p:cNvSpPr>
            <a:spLocks noChangeShapeType="1"/>
          </p:cNvSpPr>
          <p:nvPr/>
        </p:nvSpPr>
        <p:spPr bwMode="auto">
          <a:xfrm>
            <a:off x="6240463" y="1412876"/>
            <a:ext cx="0" cy="5184775"/>
          </a:xfrm>
          <a:prstGeom prst="line">
            <a:avLst/>
          </a:prstGeom>
          <a:noFill/>
          <a:ln w="28575">
            <a:solidFill>
              <a:schemeClr val="tx1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2066131" y="5675550"/>
            <a:ext cx="136525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u-HU" altLang="hu-HU" sz="2800" b="1" dirty="0" err="1"/>
              <a:t>Signer</a:t>
            </a:r>
            <a:endParaRPr lang="hu-HU" altLang="hu-HU" sz="2800" b="1" dirty="0"/>
          </a:p>
        </p:txBody>
      </p:sp>
      <p:sp>
        <p:nvSpPr>
          <p:cNvPr id="14377" name="Text Box 41"/>
          <p:cNvSpPr txBox="1">
            <a:spLocks noChangeArrowheads="1"/>
          </p:cNvSpPr>
          <p:nvPr/>
        </p:nvSpPr>
        <p:spPr bwMode="auto">
          <a:xfrm>
            <a:off x="8871405" y="1277810"/>
            <a:ext cx="19446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altLang="hu-HU" sz="2800" b="1" dirty="0" err="1"/>
              <a:t>Verifier</a:t>
            </a:r>
            <a:endParaRPr lang="hu-HU" altLang="hu-HU" sz="2800" b="1" dirty="0"/>
          </a:p>
        </p:txBody>
      </p:sp>
    </p:spTree>
    <p:extLst>
      <p:ext uri="{BB962C8B-B14F-4D97-AF65-F5344CB8AC3E}">
        <p14:creationId xmlns:p14="http://schemas.microsoft.com/office/powerpoint/2010/main" val="2995997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6860FCCB-1E70-46DE-978E-0001D7651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098072"/>
          </a:xfrm>
        </p:spPr>
        <p:txBody>
          <a:bodyPr/>
          <a:lstStyle/>
          <a:p>
            <a:r>
              <a:rPr lang="hu-HU" dirty="0" err="1" smtClean="0"/>
              <a:t>Blind</a:t>
            </a:r>
            <a:r>
              <a:rPr lang="hu-HU" dirty="0" smtClean="0"/>
              <a:t> </a:t>
            </a:r>
            <a:r>
              <a:rPr lang="hu-HU" dirty="0" err="1" smtClean="0"/>
              <a:t>signature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xmlns="" id="{1EE236C2-ED0D-445D-AF76-4E802C8D18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614197"/>
            <a:ext cx="10178322" cy="4432040"/>
          </a:xfrm>
        </p:spPr>
        <p:txBody>
          <a:bodyPr>
            <a:normAutofit/>
          </a:bodyPr>
          <a:lstStyle/>
          <a:p>
            <a:r>
              <a:rPr lang="hu-HU" sz="3200" dirty="0"/>
              <a:t>David </a:t>
            </a:r>
            <a:r>
              <a:rPr lang="hu-HU" sz="3200" dirty="0" err="1"/>
              <a:t>Chaum</a:t>
            </a:r>
            <a:r>
              <a:rPr lang="hu-HU" sz="3200" dirty="0"/>
              <a:t>, 1982</a:t>
            </a:r>
          </a:p>
          <a:p>
            <a:r>
              <a:rPr lang="hu-HU" sz="3200" dirty="0" smtClean="0"/>
              <a:t>The </a:t>
            </a:r>
            <a:r>
              <a:rPr lang="hu-HU" sz="3200" dirty="0" err="1" smtClean="0"/>
              <a:t>signer</a:t>
            </a:r>
            <a:r>
              <a:rPr lang="hu-HU" sz="3200" dirty="0" smtClean="0"/>
              <a:t> </a:t>
            </a:r>
            <a:r>
              <a:rPr lang="hu-HU" sz="3200" dirty="0" err="1" smtClean="0"/>
              <a:t>does</a:t>
            </a:r>
            <a:r>
              <a:rPr lang="hu-HU" sz="3200" dirty="0" smtClean="0"/>
              <a:t> </a:t>
            </a:r>
            <a:r>
              <a:rPr lang="hu-HU" sz="3200" dirty="0" err="1" smtClean="0"/>
              <a:t>not</a:t>
            </a:r>
            <a:r>
              <a:rPr lang="hu-HU" sz="3200" dirty="0" smtClean="0"/>
              <a:t> no </a:t>
            </a:r>
            <a:r>
              <a:rPr lang="hu-HU" sz="3200" dirty="0" err="1" smtClean="0"/>
              <a:t>the</a:t>
            </a:r>
            <a:r>
              <a:rPr lang="hu-HU" sz="3200" dirty="0" smtClean="0"/>
              <a:t> </a:t>
            </a:r>
            <a:r>
              <a:rPr lang="hu-HU" sz="3200" dirty="0" err="1" smtClean="0"/>
              <a:t>content</a:t>
            </a:r>
            <a:r>
              <a:rPr lang="hu-HU" sz="3200" dirty="0" smtClean="0"/>
              <a:t> of </a:t>
            </a:r>
            <a:r>
              <a:rPr lang="hu-HU" sz="3200" dirty="0" err="1" smtClean="0"/>
              <a:t>the</a:t>
            </a:r>
            <a:r>
              <a:rPr lang="hu-HU" sz="3200" dirty="0" smtClean="0"/>
              <a:t> </a:t>
            </a:r>
            <a:r>
              <a:rPr lang="hu-HU" sz="3200" dirty="0" err="1" smtClean="0"/>
              <a:t>document</a:t>
            </a:r>
            <a:r>
              <a:rPr lang="hu-HU" sz="3200" dirty="0" smtClean="0"/>
              <a:t> </a:t>
            </a:r>
          </a:p>
          <a:p>
            <a:r>
              <a:rPr lang="hu-HU" sz="3200" dirty="0" err="1" smtClean="0"/>
              <a:t>Many</a:t>
            </a:r>
            <a:r>
              <a:rPr lang="hu-HU" sz="3200" dirty="0" smtClean="0"/>
              <a:t> </a:t>
            </a:r>
            <a:r>
              <a:rPr lang="hu-HU" sz="3200" dirty="0" err="1" smtClean="0"/>
              <a:t>applications</a:t>
            </a:r>
            <a:endParaRPr lang="hu-HU" sz="3200" dirty="0" smtClean="0"/>
          </a:p>
          <a:p>
            <a:pPr lvl="1"/>
            <a:r>
              <a:rPr lang="hu-HU" sz="2600" dirty="0" smtClean="0"/>
              <a:t>E-cash </a:t>
            </a:r>
          </a:p>
          <a:p>
            <a:pPr lvl="1"/>
            <a:r>
              <a:rPr lang="hu-HU" sz="2600" dirty="0" err="1" smtClean="0"/>
              <a:t>E-voting</a:t>
            </a:r>
            <a:endParaRPr lang="hu-HU" sz="2600" dirty="0" smtClean="0"/>
          </a:p>
          <a:p>
            <a:pPr lvl="1"/>
            <a:r>
              <a:rPr lang="hu-HU" sz="2600" dirty="0" err="1" smtClean="0"/>
              <a:t>E-exam</a:t>
            </a:r>
            <a:r>
              <a:rPr lang="hu-HU" sz="2600" dirty="0" smtClean="0"/>
              <a:t>, etc.</a:t>
            </a:r>
            <a:endParaRPr lang="hu-HU" sz="2600" dirty="0"/>
          </a:p>
        </p:txBody>
      </p:sp>
    </p:spTree>
    <p:extLst>
      <p:ext uri="{BB962C8B-B14F-4D97-AF65-F5344CB8AC3E}">
        <p14:creationId xmlns:p14="http://schemas.microsoft.com/office/powerpoint/2010/main" val="26790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TM10001106[[fn=Jelvény]]</Template>
  <TotalTime>6568</TotalTime>
  <Words>987</Words>
  <Application>Microsoft Office PowerPoint</Application>
  <PresentationFormat>Szélesvásznú</PresentationFormat>
  <Paragraphs>150</Paragraphs>
  <Slides>25</Slides>
  <Notes>11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25</vt:i4>
      </vt:variant>
    </vt:vector>
  </HeadingPairs>
  <TitlesOfParts>
    <vt:vector size="31" baseType="lpstr">
      <vt:lpstr>Arial</vt:lpstr>
      <vt:lpstr>Calibri</vt:lpstr>
      <vt:lpstr>Gill Sans MT</vt:lpstr>
      <vt:lpstr>Impact</vt:lpstr>
      <vt:lpstr>Wingdings</vt:lpstr>
      <vt:lpstr>Badge</vt:lpstr>
      <vt:lpstr>PowerPoint bemutató</vt:lpstr>
      <vt:lpstr>Cryptocurrencies</vt:lpstr>
      <vt:lpstr>Problems to solve</vt:lpstr>
      <vt:lpstr>Discoverer of public key cryptography</vt:lpstr>
      <vt:lpstr>They wrote 42 years ago</vt:lpstr>
      <vt:lpstr>Asymmetric cryptography </vt:lpstr>
      <vt:lpstr>Scheme of digital signature</vt:lpstr>
      <vt:lpstr>Model of digital signature</vt:lpstr>
      <vt:lpstr>Blind signature</vt:lpstr>
      <vt:lpstr>Transferring a coin through a bank</vt:lpstr>
      <vt:lpstr>PowerPoint bemutató</vt:lpstr>
      <vt:lpstr>Bitcoin aims</vt:lpstr>
      <vt:lpstr>Privacy models</vt:lpstr>
      <vt:lpstr>the Bitcoin</vt:lpstr>
      <vt:lpstr>Blockchain:  list of blocks linked by hash values and by digital signatures</vt:lpstr>
      <vt:lpstr>PROOF-of-Work aim</vt:lpstr>
      <vt:lpstr>PROOF-of-Work</vt:lpstr>
      <vt:lpstr>Proof-of-Work</vt:lpstr>
      <vt:lpstr>Proof-of-work properties</vt:lpstr>
      <vt:lpstr>operations of a block chain</vt:lpstr>
      <vt:lpstr>Simplified verification</vt:lpstr>
      <vt:lpstr>Simplified block chain</vt:lpstr>
      <vt:lpstr>Joining and change of bitcoins</vt:lpstr>
      <vt:lpstr>Future</vt:lpstr>
      <vt:lpstr>Vielen dank für zuhören!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Toth Robert</dc:creator>
  <cp:lastModifiedBy>User</cp:lastModifiedBy>
  <cp:revision>98</cp:revision>
  <dcterms:created xsi:type="dcterms:W3CDTF">2017-11-05T10:38:47Z</dcterms:created>
  <dcterms:modified xsi:type="dcterms:W3CDTF">2019-03-05T22:06:01Z</dcterms:modified>
</cp:coreProperties>
</file>