
<file path=[Content_Types].xml><?xml version="1.0" encoding="utf-8"?>
<Types xmlns="http://schemas.openxmlformats.org/package/2006/content-types">
  <Override PartName="/_rels/.rels" ContentType="application/vnd.openxmlformats-package.relationshi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_rels/presentation.xml.rels" ContentType="application/vnd.openxmlformats-package.relationships+xml"/>
  <Override PartName="/ppt/media/image2.png" ContentType="image/png"/>
  <Override PartName="/ppt/media/image6.wmf" ContentType="image/x-wmf"/>
  <Override PartName="/ppt/media/image5.wmf" ContentType="image/x-wmf"/>
  <Override PartName="/ppt/media/image3.wmf" ContentType="image/x-wmf"/>
  <Override PartName="/ppt/media/image4.wmf" ContentType="image/x-wmf"/>
  <Override PartName="/ppt/media/image7.wmf" ContentType="image/x-wmf"/>
  <Override PartName="/ppt/media/image8.wmf" ContentType="image/x-wmf"/>
  <Override PartName="/ppt/media/image9.wmf" ContentType="image/x-wmf"/>
  <Override PartName="/ppt/media/image14.jpeg" ContentType="image/jpeg"/>
  <Override PartName="/ppt/media/image11.jpeg" ContentType="image/jpeg"/>
  <Override PartName="/ppt/media/image18.png" ContentType="image/png"/>
  <Override PartName="/ppt/media/image17.png" ContentType="image/png"/>
  <Override PartName="/ppt/media/image15.png" ContentType="image/png"/>
  <Override PartName="/ppt/media/image16.png" ContentType="image/png"/>
  <Override PartName="/ppt/media/image1.jpeg" ContentType="image/jpeg"/>
  <Override PartName="/ppt/media/image10.png" ContentType="image/png"/>
  <Override PartName="/ppt/media/image12.png" ContentType="image/png"/>
  <Override PartName="/ppt/media/image13.png" ContentType="image/png"/>
  <Override PartName="/ppt/slideMasters/_rels/slideMaster7.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7.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presentation.xml" ContentType="application/vnd.openxmlformats-officedocument.presentationml.presentation.main+xml"/>
  <Override PartName="/ppt/theme/theme7.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slideLayouts/_rels/slideLayout82.xml.rels" ContentType="application/vnd.openxmlformats-package.relationships+xml"/>
  <Override PartName="/ppt/slideLayouts/_rels/slideLayout79.xml.rels" ContentType="application/vnd.openxmlformats-package.relationships+xml"/>
  <Override PartName="/ppt/slideLayouts/_rels/slideLayout36.xml.rels" ContentType="application/vnd.openxmlformats-package.relationships+xml"/>
  <Override PartName="/ppt/slideLayouts/_rels/slideLayout84.xml.rels" ContentType="application/vnd.openxmlformats-package.relationships+xml"/>
  <Override PartName="/ppt/slideLayouts/_rels/slideLayout35.xml.rels" ContentType="application/vnd.openxmlformats-package.relationships+xml"/>
  <Override PartName="/ppt/slideLayouts/_rels/slideLayout83.xml.rels" ContentType="application/vnd.openxmlformats-package.relationships+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10.xml.rels" ContentType="application/vnd.openxmlformats-package.relationships+xml"/>
  <Override PartName="/ppt/slideLayouts/_rels/slideLayout81.xml.rels" ContentType="application/vnd.openxmlformats-package.relationships+xml"/>
  <Override PartName="/ppt/slideLayouts/_rels/slideLayout32.xml.rels" ContentType="application/vnd.openxmlformats-package.relationships+xml"/>
  <Override PartName="/ppt/slideLayouts/_rels/slideLayout27.xml.rels" ContentType="application/vnd.openxmlformats-package.relationships+xml"/>
  <Override PartName="/ppt/slideLayouts/_rels/slideLayout80.xml.rels" ContentType="application/vnd.openxmlformats-package.relationships+xml"/>
  <Override PartName="/ppt/slideLayouts/_rels/slideLayout31.xml.rels" ContentType="application/vnd.openxmlformats-package.relationships+xml"/>
  <Override PartName="/ppt/slideLayouts/_rels/slideLayout29.xml.rels" ContentType="application/vnd.openxmlformats-package.relationships+xml"/>
  <Override PartName="/ppt/slideLayouts/_rels/slideLayout78.xml.rels" ContentType="application/vnd.openxmlformats-package.relationships+xml"/>
  <Override PartName="/ppt/slideLayouts/_rels/slideLayout30.xml.rels" ContentType="application/vnd.openxmlformats-package.relationships+xml"/>
  <Override PartName="/ppt/slideLayouts/_rels/slideLayout28.xml.rels" ContentType="application/vnd.openxmlformats-package.relationships+xml"/>
  <Override PartName="/ppt/slideLayouts/_rels/slideLayout77.xml.rels" ContentType="application/vnd.openxmlformats-package.relationships+xml"/>
  <Override PartName="/ppt/slideLayouts/_rels/slideLayout39.xml.rels" ContentType="application/vnd.openxmlformats-package.relationships+xml"/>
  <Override PartName="/ppt/slideLayouts/_rels/slideLayout3.xml.rels" ContentType="application/vnd.openxmlformats-package.relationships+xml"/>
  <Override PartName="/ppt/slideLayouts/_rels/slideLayout4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9.xml.rels" ContentType="application/vnd.openxmlformats-package.relationships+xml"/>
  <Override PartName="/ppt/slideLayouts/_rels/slideLayout14.xml.rels" ContentType="application/vnd.openxmlformats-package.relationships+xml"/>
  <Override PartName="/ppt/slideLayouts/_rels/slideLayout2.xml.rels" ContentType="application/vnd.openxmlformats-package.relationships+xml"/>
  <Override PartName="/ppt/slideLayouts/_rels/slideLayout46.xml.rels" ContentType="application/vnd.openxmlformats-package.relationships+xml"/>
  <Override PartName="/ppt/slideLayouts/_rels/slideLayout4.xml.rels" ContentType="application/vnd.openxmlformats-package.relationships+xml"/>
  <Override PartName="/ppt/slideLayouts/_rels/slideLayout48.xml.rels" ContentType="application/vnd.openxmlformats-package.relationships+xml"/>
  <Override PartName="/ppt/slideLayouts/_rels/slideLayout59.xml.rels" ContentType="application/vnd.openxmlformats-package.relationships+xml"/>
  <Override PartName="/ppt/slideLayouts/_rels/slideLayout1.xml.rels" ContentType="application/vnd.openxmlformats-package.relationships+xml"/>
  <Override PartName="/ppt/slideLayouts/_rels/slideLayout60.xml.rels" ContentType="application/vnd.openxmlformats-package.relationships+xml"/>
  <Override PartName="/ppt/slideLayouts/_rels/slideLayout11.xml.rels" ContentType="application/vnd.openxmlformats-package.relationships+xml"/>
  <Override PartName="/ppt/slideLayouts/_rels/slideLayout58.xml.rels" ContentType="application/vnd.openxmlformats-package.relationships+xml"/>
  <Override PartName="/ppt/slideLayouts/_rels/slideLayout20.xml.rels" ContentType="application/vnd.openxmlformats-package.relationships+xml"/>
  <Override PartName="/ppt/slideLayouts/_rels/slideLayout7.xml.rels" ContentType="application/vnd.openxmlformats-package.relationships+xml"/>
  <Override PartName="/ppt/slideLayouts/_rels/slideLayout37.xml.rels" ContentType="application/vnd.openxmlformats-package.relationships+xml"/>
  <Override PartName="/ppt/slideLayouts/_rels/slideLayout38.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8.xml.rels" ContentType="application/vnd.openxmlformats-package.relationships+xml"/>
  <Override PartName="/ppt/slideLayouts/_rels/slideLayout21.xml.rels" ContentType="application/vnd.openxmlformats-package.relationships+xml"/>
  <Override PartName="/ppt/slideLayouts/_rels/slideLayout70.xml.rels" ContentType="application/vnd.openxmlformats-package.relationships+xml"/>
  <Override PartName="/ppt/slideLayouts/_rels/slideLayout43.xml.rels" ContentType="application/vnd.openxmlformats-package.relationships+xml"/>
  <Override PartName="/ppt/slideLayouts/_rels/slideLayout9.xml.rels" ContentType="application/vnd.openxmlformats-package.relationships+xml"/>
  <Override PartName="/ppt/slideLayouts/_rels/slideLayout22.xml.rels" ContentType="application/vnd.openxmlformats-package.relationships+xml"/>
  <Override PartName="/ppt/slideLayouts/_rels/slideLayout71.xml.rels" ContentType="application/vnd.openxmlformats-package.relationships+xml"/>
  <Override PartName="/ppt/slideLayouts/_rels/slideLayout44.xml.rels" ContentType="application/vnd.openxmlformats-package.relationships+xml"/>
  <Override PartName="/ppt/slideLayouts/_rels/slideLayout23.xml.rels" ContentType="application/vnd.openxmlformats-package.relationships+xml"/>
  <Override PartName="/ppt/slideLayouts/_rels/slideLayout72.xml.rels" ContentType="application/vnd.openxmlformats-package.relationships+xml"/>
  <Override PartName="/ppt/slideLayouts/_rels/slideLayout45.xml.rels" ContentType="application/vnd.openxmlformats-package.relationships+xml"/>
  <Override PartName="/ppt/slideLayouts/_rels/slideLayout24.xml.rels" ContentType="application/vnd.openxmlformats-package.relationships+xml"/>
  <Override PartName="/ppt/slideLayouts/_rels/slideLayout73.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53.xml.rels" ContentType="application/vnd.openxmlformats-package.relationships+xml"/>
  <Override PartName="/ppt/slideLayouts/_rels/slideLayout54.xml.rels" ContentType="application/vnd.openxmlformats-package.relationships+xml"/>
  <Override PartName="/ppt/slideLayouts/_rels/slideLayout55.xml.rels" ContentType="application/vnd.openxmlformats-package.relationships+xml"/>
  <Override PartName="/ppt/slideLayouts/_rels/slideLayout56.xml.rels" ContentType="application/vnd.openxmlformats-package.relationships+xml"/>
  <Override PartName="/ppt/slideLayouts/_rels/slideLayout57.xml.rels" ContentType="application/vnd.openxmlformats-package.relationships+xml"/>
  <Override PartName="/ppt/slideLayouts/_rels/slideLayout12.xml.rels" ContentType="application/vnd.openxmlformats-package.relationships+xml"/>
  <Override PartName="/ppt/slideLayouts/_rels/slideLayout61.xml.rels" ContentType="application/vnd.openxmlformats-package.relationships+xml"/>
  <Override PartName="/ppt/slideLayouts/_rels/slideLayout13.xml.rels" ContentType="application/vnd.openxmlformats-package.relationships+xml"/>
  <Override PartName="/ppt/slideLayouts/_rels/slideLayout62.xml.rels" ContentType="application/vnd.openxmlformats-package.relationships+xml"/>
  <Override PartName="/ppt/slideLayouts/_rels/slideLayout63.xml.rels" ContentType="application/vnd.openxmlformats-package.relationships+xml"/>
  <Override PartName="/ppt/slideLayouts/_rels/slideLayout15.xml.rels" ContentType="application/vnd.openxmlformats-package.relationships+xml"/>
  <Override PartName="/ppt/slideLayouts/_rels/slideLayout64.xml.rels" ContentType="application/vnd.openxmlformats-package.relationships+xml"/>
  <Override PartName="/ppt/slideLayouts/_rels/slideLayout16.xml.rels" ContentType="application/vnd.openxmlformats-package.relationships+xml"/>
  <Override PartName="/ppt/slideLayouts/_rels/slideLayout65.xml.rels" ContentType="application/vnd.openxmlformats-package.relationships+xml"/>
  <Override PartName="/ppt/slideLayouts/_rels/slideLayout17.xml.rels" ContentType="application/vnd.openxmlformats-package.relationships+xml"/>
  <Override PartName="/ppt/slideLayouts/_rels/slideLayout66.xml.rels" ContentType="application/vnd.openxmlformats-package.relationships+xml"/>
  <Override PartName="/ppt/slideLayouts/_rels/slideLayout18.xml.rels" ContentType="application/vnd.openxmlformats-package.relationships+xml"/>
  <Override PartName="/ppt/slideLayouts/_rels/slideLayout67.xml.rels" ContentType="application/vnd.openxmlformats-package.relationships+xml"/>
  <Override PartName="/ppt/slideLayouts/_rels/slideLayout19.xml.rels" ContentType="application/vnd.openxmlformats-package.relationships+xml"/>
  <Override PartName="/ppt/slideLayouts/_rels/slideLayout68.xml.rels" ContentType="application/vnd.openxmlformats-package.relationships+xml"/>
  <Override PartName="/ppt/slideLayouts/_rels/slideLayout25.xml.rels" ContentType="application/vnd.openxmlformats-package.relationships+xml"/>
  <Override PartName="/ppt/slideLayouts/_rels/slideLayout74.xml.rels" ContentType="application/vnd.openxmlformats-package.relationships+xml"/>
  <Override PartName="/ppt/slideLayouts/_rels/slideLayout26.xml.rels" ContentType="application/vnd.openxmlformats-package.relationships+xml"/>
  <Override PartName="/ppt/slideLayouts/_rels/slideLayout75.xml.rels" ContentType="application/vnd.openxmlformats-package.relationships+xml"/>
  <Override PartName="/ppt/slideLayouts/_rels/slideLayout76.xml.rels" ContentType="application/vnd.openxmlformats-package.relationships+xml"/>
  <Override PartName="/ppt/slideLayouts/slideLayout84.xml" ContentType="application/vnd.openxmlformats-officedocument.presentationml.slideLayout+xml"/>
  <Override PartName="/ppt/slideLayouts/slideLayout83.xml" ContentType="application/vnd.openxmlformats-officedocument.presentationml.slideLayout+xml"/>
  <Override PartName="/ppt/slideLayouts/slideLayout82.xml" ContentType="application/vnd.openxmlformats-officedocument.presentationml.slideLayout+xml"/>
  <Override PartName="/ppt/slideLayouts/slideLayout81.xml" ContentType="application/vnd.openxmlformats-officedocument.presentationml.slideLayout+xml"/>
  <Override PartName="/ppt/slideLayouts/slideLayout80.xml" ContentType="application/vnd.openxmlformats-officedocument.presentationml.slideLayout+xml"/>
  <Override PartName="/ppt/slideLayouts/slideLayout79.xml" ContentType="application/vnd.openxmlformats-officedocument.presentationml.slideLayout+xml"/>
  <Override PartName="/ppt/slideLayouts/slideLayout42.xml" ContentType="application/vnd.openxmlformats-officedocument.presentationml.slideLayout+xml"/>
  <Override PartName="/ppt/slideLayouts/slideLayout67.xml" ContentType="application/vnd.openxmlformats-officedocument.presentationml.slideLayout+xml"/>
  <Override PartName="/ppt/slideLayouts/slideLayout41.xml" ContentType="application/vnd.openxmlformats-officedocument.presentationml.slideLayout+xml"/>
  <Override PartName="/ppt/slideLayouts/slideLayout66.xml" ContentType="application/vnd.openxmlformats-officedocument.presentationml.slideLayout+xml"/>
  <Override PartName="/ppt/slideLayouts/slideLayout40.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7.xml" ContentType="application/vnd.openxmlformats-officedocument.presentationml.slideLayout+xml"/>
  <Override PartName="/ppt/slideLayouts/slideLayout43.xml" ContentType="application/vnd.openxmlformats-officedocument.presentationml.slideLayout+xml"/>
  <Override PartName="/ppt/slideLayouts/slideLayout68.xml" ContentType="application/vnd.openxmlformats-officedocument.presentationml.slideLayout+xml"/>
  <Override PartName="/ppt/slideLayouts/slideLayout8.xml" ContentType="application/vnd.openxmlformats-officedocument.presentationml.slideLayout+xml"/>
  <Override PartName="/ppt/slideLayouts/slideLayout44.xml" ContentType="application/vnd.openxmlformats-officedocument.presentationml.slideLayout+xml"/>
  <Override PartName="/ppt/slideLayouts/slideLayout69.xml" ContentType="application/vnd.openxmlformats-officedocument.presentationml.slideLayout+xml"/>
  <Override PartName="/ppt/slideLayouts/slideLayout9.xml" ContentType="application/vnd.openxmlformats-officedocument.presentationml.slideLayout+xml"/>
  <Override PartName="/ppt/slideLayouts/slideLayout20.xml" ContentType="application/vnd.openxmlformats-officedocument.presentationml.slideLayout+xml"/>
  <Override PartName="/ppt/slideLayouts/slideLayout45.xml" ContentType="application/vnd.openxmlformats-officedocument.presentationml.slideLayout+xml"/>
  <Override PartName="/ppt/slideLayouts/slideLayout36.xml" ContentType="application/vnd.openxmlformats-officedocument.presentationml.slideLayout+xml"/>
  <Override PartName="/ppt/slideLayouts/slideLayout11.xml" ContentType="application/vnd.openxmlformats-officedocument.presentationml.slideLayout+xml"/>
  <Override PartName="/ppt/slideLayouts/slideLayout35.xml" ContentType="application/vnd.openxmlformats-officedocument.presentationml.slideLayout+xml"/>
  <Override PartName="/ppt/slideLayouts/slideLayout10.xml" ContentType="application/vnd.openxmlformats-officedocument.presentationml.slideLayout+xml"/>
  <Override PartName="/ppt/slideLayouts/slideLayout34.xml" ContentType="application/vnd.openxmlformats-officedocument.presentationml.slideLayout+xml"/>
  <Override PartName="/ppt/slideLayouts/slideLayout59.xml" ContentType="application/vnd.openxmlformats-officedocument.presentationml.slideLayout+xml"/>
  <Override PartName="/ppt/slideLayouts/slideLayout33.xml" ContentType="application/vnd.openxmlformats-officedocument.presentationml.slideLayout+xml"/>
  <Override PartName="/ppt/slideLayouts/slideLayout58.xml" ContentType="application/vnd.openxmlformats-officedocument.presentationml.slideLayout+xml"/>
  <Override PartName="/ppt/slideLayouts/slideLayout32.xml" ContentType="application/vnd.openxmlformats-officedocument.presentationml.slideLayout+xml"/>
  <Override PartName="/ppt/slideLayouts/slideLayout57.xml" ContentType="application/vnd.openxmlformats-officedocument.presentationml.slideLayout+xml"/>
  <Override PartName="/ppt/slideLayouts/slideLayout31.xml" ContentType="application/vnd.openxmlformats-officedocument.presentationml.slideLayout+xml"/>
  <Override PartName="/ppt/slideLayouts/slideLayout56.xml" ContentType="application/vnd.openxmlformats-officedocument.presentationml.slideLayout+xml"/>
  <Override PartName="/ppt/slideLayouts/slideLayout30.xml" ContentType="application/vnd.openxmlformats-officedocument.presentationml.slideLayout+xml"/>
  <Override PartName="/ppt/slideLayouts/slideLayout55.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49.xml" ContentType="application/vnd.openxmlformats-officedocument.presentationml.slideLayout+xml"/>
  <Override PartName="/ppt/slideLayouts/slideLayout23.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47.xml" ContentType="application/vnd.openxmlformats-officedocument.presentationml.slideLayout+xml"/>
  <Override PartName="/ppt/slideLayouts/slideLayout21.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19.xml" ContentType="application/vnd.openxmlformats-officedocument.presentationml.slideLayout+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4.xml" ContentType="application/vnd.openxmlformats-officedocument.presentationml.slideLayout+xml"/>
  <Override PartName="/ppt/slideLayouts/slideLayout17.xml" ContentType="application/vnd.openxmlformats-officedocument.presentationml.slideLayout+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37.xml" ContentType="application/vnd.openxmlformats-officedocument.presentationml.slideLayout+xml"/>
  <Override PartName="/ppt/slideLayouts/slideLayout13.xml" ContentType="application/vnd.openxmlformats-officedocument.presentationml.slideLayout+xml"/>
  <Override PartName="/ppt/slideLayouts/slideLayout38.xml" ContentType="application/vnd.openxmlformats-officedocument.presentationml.slideLayout+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39.xml" ContentType="application/vnd.openxmlformats-officedocument.presentationml.slideLayout+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50.xml" ContentType="application/vnd.openxmlformats-officedocument.presentationml.slideLayout+xml"/>
  <Override PartName="/ppt/slideLayouts/slideLayout75.xml" ContentType="application/vnd.openxmlformats-officedocument.presentationml.slideLayout+xml"/>
  <Override PartName="/ppt/slideLayouts/slideLayout51.xml" ContentType="application/vnd.openxmlformats-officedocument.presentationml.slideLayout+xml"/>
  <Override PartName="/ppt/slideLayouts/slideLayout76.xml" ContentType="application/vnd.openxmlformats-officedocument.presentationml.slideLayout+xml"/>
  <Override PartName="/ppt/slideLayouts/slideLayout52.xml" ContentType="application/vnd.openxmlformats-officedocument.presentationml.slideLayout+xml"/>
  <Override PartName="/ppt/slideLayouts/slideLayout77.xml" ContentType="application/vnd.openxmlformats-officedocument.presentationml.slideLayout+xml"/>
  <Override PartName="/ppt/slideLayouts/slideLayout53.xml" ContentType="application/vnd.openxmlformats-officedocument.presentationml.slideLayout+xml"/>
  <Override PartName="/ppt/slideLayouts/slideLayout78.xml" ContentType="application/vnd.openxmlformats-officedocument.presentationml.slideLayout+xml"/>
  <Override PartName="/ppt/slideLayouts/slideLayout54.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s/_rels/slide1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7.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Lst>
  <p:sldSz cx="9144000" cy="51435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9" name="PlaceHolder 2"/>
          <p:cNvSpPr>
            <a:spLocks noGrp="1"/>
          </p:cNvSpPr>
          <p:nvPr>
            <p:ph type="body"/>
          </p:nvPr>
        </p:nvSpPr>
        <p:spPr>
          <a:xfrm>
            <a:off x="457200" y="120348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30" name="PlaceHolder 3"/>
          <p:cNvSpPr>
            <a:spLocks noGrp="1"/>
          </p:cNvSpPr>
          <p:nvPr>
            <p:ph type="body"/>
          </p:nvPr>
        </p:nvSpPr>
        <p:spPr>
          <a:xfrm>
            <a:off x="457200" y="276192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32"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33"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34" name="PlaceHolder 4"/>
          <p:cNvSpPr>
            <a:spLocks noGrp="1"/>
          </p:cNvSpPr>
          <p:nvPr>
            <p:ph type="body"/>
          </p:nvPr>
        </p:nvSpPr>
        <p:spPr>
          <a:xfrm>
            <a:off x="45720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35" name="PlaceHolder 5"/>
          <p:cNvSpPr>
            <a:spLocks noGrp="1"/>
          </p:cNvSpPr>
          <p:nvPr>
            <p:ph type="body"/>
          </p:nvPr>
        </p:nvSpPr>
        <p:spPr>
          <a:xfrm>
            <a:off x="467424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37" name="PlaceHolder 2"/>
          <p:cNvSpPr>
            <a:spLocks noGrp="1"/>
          </p:cNvSpPr>
          <p:nvPr>
            <p:ph type="body"/>
          </p:nvPr>
        </p:nvSpPr>
        <p:spPr>
          <a:xfrm>
            <a:off x="45720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38" name="PlaceHolder 3"/>
          <p:cNvSpPr>
            <a:spLocks noGrp="1"/>
          </p:cNvSpPr>
          <p:nvPr>
            <p:ph type="body"/>
          </p:nvPr>
        </p:nvSpPr>
        <p:spPr>
          <a:xfrm>
            <a:off x="323964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39" name="PlaceHolder 4"/>
          <p:cNvSpPr>
            <a:spLocks noGrp="1"/>
          </p:cNvSpPr>
          <p:nvPr>
            <p:ph type="body"/>
          </p:nvPr>
        </p:nvSpPr>
        <p:spPr>
          <a:xfrm>
            <a:off x="602208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40" name="PlaceHolder 5"/>
          <p:cNvSpPr>
            <a:spLocks noGrp="1"/>
          </p:cNvSpPr>
          <p:nvPr>
            <p:ph type="body"/>
          </p:nvPr>
        </p:nvSpPr>
        <p:spPr>
          <a:xfrm>
            <a:off x="45720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41" name="PlaceHolder 6"/>
          <p:cNvSpPr>
            <a:spLocks noGrp="1"/>
          </p:cNvSpPr>
          <p:nvPr>
            <p:ph type="body"/>
          </p:nvPr>
        </p:nvSpPr>
        <p:spPr>
          <a:xfrm>
            <a:off x="323964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42" name="PlaceHolder 7"/>
          <p:cNvSpPr>
            <a:spLocks noGrp="1"/>
          </p:cNvSpPr>
          <p:nvPr>
            <p:ph type="body"/>
          </p:nvPr>
        </p:nvSpPr>
        <p:spPr>
          <a:xfrm>
            <a:off x="602208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0"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51" name="PlaceHolder 2"/>
          <p:cNvSpPr>
            <a:spLocks noGrp="1"/>
          </p:cNvSpPr>
          <p:nvPr>
            <p:ph type="subTitle"/>
          </p:nvPr>
        </p:nvSpPr>
        <p:spPr>
          <a:xfrm>
            <a:off x="457200" y="1203480"/>
            <a:ext cx="8229240" cy="2982960"/>
          </a:xfrm>
          <a:prstGeom prst="rect">
            <a:avLst/>
          </a:prstGeom>
        </p:spPr>
        <p:txBody>
          <a:bodyPr lIns="0" rIns="0" tIns="0" bIns="0" anchor="ctr"/>
          <a:p>
            <a:pPr algn="ctr"/>
            <a:endParaRPr b="0" lang="hu-HU"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53" name="PlaceHolder 2"/>
          <p:cNvSpPr>
            <a:spLocks noGrp="1"/>
          </p:cNvSpPr>
          <p:nvPr>
            <p:ph type="body"/>
          </p:nvPr>
        </p:nvSpPr>
        <p:spPr>
          <a:xfrm>
            <a:off x="457200" y="1203480"/>
            <a:ext cx="8229240" cy="298296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55" name="PlaceHolder 2"/>
          <p:cNvSpPr>
            <a:spLocks noGrp="1"/>
          </p:cNvSpPr>
          <p:nvPr>
            <p:ph type="body"/>
          </p:nvPr>
        </p:nvSpPr>
        <p:spPr>
          <a:xfrm>
            <a:off x="45720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56" name="PlaceHolder 3"/>
          <p:cNvSpPr>
            <a:spLocks noGrp="1"/>
          </p:cNvSpPr>
          <p:nvPr>
            <p:ph type="body"/>
          </p:nvPr>
        </p:nvSpPr>
        <p:spPr>
          <a:xfrm>
            <a:off x="467424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7"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8" name="PlaceHolder 1"/>
          <p:cNvSpPr>
            <a:spLocks noGrp="1"/>
          </p:cNvSpPr>
          <p:nvPr>
            <p:ph type="subTitle"/>
          </p:nvPr>
        </p:nvSpPr>
        <p:spPr>
          <a:xfrm>
            <a:off x="1780920" y="1803240"/>
            <a:ext cx="5581800" cy="5654880"/>
          </a:xfrm>
          <a:prstGeom prst="rect">
            <a:avLst/>
          </a:prstGeom>
        </p:spPr>
        <p:txBody>
          <a:bodyPr lIns="0" rIns="0" tIns="0" bIns="0" anchor="ctr"/>
          <a:p>
            <a:pPr algn="ctr"/>
            <a:endParaRPr b="0" lang="hu-HU"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60"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61" name="PlaceHolder 3"/>
          <p:cNvSpPr>
            <a:spLocks noGrp="1"/>
          </p:cNvSpPr>
          <p:nvPr>
            <p:ph type="body"/>
          </p:nvPr>
        </p:nvSpPr>
        <p:spPr>
          <a:xfrm>
            <a:off x="467424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62" name="PlaceHolder 4"/>
          <p:cNvSpPr>
            <a:spLocks noGrp="1"/>
          </p:cNvSpPr>
          <p:nvPr>
            <p:ph type="body"/>
          </p:nvPr>
        </p:nvSpPr>
        <p:spPr>
          <a:xfrm>
            <a:off x="45720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8" name="PlaceHolder 2"/>
          <p:cNvSpPr>
            <a:spLocks noGrp="1"/>
          </p:cNvSpPr>
          <p:nvPr>
            <p:ph type="subTitle"/>
          </p:nvPr>
        </p:nvSpPr>
        <p:spPr>
          <a:xfrm>
            <a:off x="457200" y="1203480"/>
            <a:ext cx="8229240" cy="2982960"/>
          </a:xfrm>
          <a:prstGeom prst="rect">
            <a:avLst/>
          </a:prstGeom>
        </p:spPr>
        <p:txBody>
          <a:bodyPr lIns="0" rIns="0" tIns="0" bIns="0" anchor="ctr"/>
          <a:p>
            <a:pPr algn="ctr"/>
            <a:endParaRPr b="0" lang="hu-HU"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64" name="PlaceHolder 2"/>
          <p:cNvSpPr>
            <a:spLocks noGrp="1"/>
          </p:cNvSpPr>
          <p:nvPr>
            <p:ph type="body"/>
          </p:nvPr>
        </p:nvSpPr>
        <p:spPr>
          <a:xfrm>
            <a:off x="45720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65"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66" name="PlaceHolder 4"/>
          <p:cNvSpPr>
            <a:spLocks noGrp="1"/>
          </p:cNvSpPr>
          <p:nvPr>
            <p:ph type="body"/>
          </p:nvPr>
        </p:nvSpPr>
        <p:spPr>
          <a:xfrm>
            <a:off x="467424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68"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69"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70" name="PlaceHolder 4"/>
          <p:cNvSpPr>
            <a:spLocks noGrp="1"/>
          </p:cNvSpPr>
          <p:nvPr>
            <p:ph type="body"/>
          </p:nvPr>
        </p:nvSpPr>
        <p:spPr>
          <a:xfrm>
            <a:off x="457200" y="276192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72" name="PlaceHolder 2"/>
          <p:cNvSpPr>
            <a:spLocks noGrp="1"/>
          </p:cNvSpPr>
          <p:nvPr>
            <p:ph type="body"/>
          </p:nvPr>
        </p:nvSpPr>
        <p:spPr>
          <a:xfrm>
            <a:off x="457200" y="120348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73" name="PlaceHolder 3"/>
          <p:cNvSpPr>
            <a:spLocks noGrp="1"/>
          </p:cNvSpPr>
          <p:nvPr>
            <p:ph type="body"/>
          </p:nvPr>
        </p:nvSpPr>
        <p:spPr>
          <a:xfrm>
            <a:off x="457200" y="276192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75"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76"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77" name="PlaceHolder 4"/>
          <p:cNvSpPr>
            <a:spLocks noGrp="1"/>
          </p:cNvSpPr>
          <p:nvPr>
            <p:ph type="body"/>
          </p:nvPr>
        </p:nvSpPr>
        <p:spPr>
          <a:xfrm>
            <a:off x="45720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78" name="PlaceHolder 5"/>
          <p:cNvSpPr>
            <a:spLocks noGrp="1"/>
          </p:cNvSpPr>
          <p:nvPr>
            <p:ph type="body"/>
          </p:nvPr>
        </p:nvSpPr>
        <p:spPr>
          <a:xfrm>
            <a:off x="467424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80" name="PlaceHolder 2"/>
          <p:cNvSpPr>
            <a:spLocks noGrp="1"/>
          </p:cNvSpPr>
          <p:nvPr>
            <p:ph type="body"/>
          </p:nvPr>
        </p:nvSpPr>
        <p:spPr>
          <a:xfrm>
            <a:off x="45720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81" name="PlaceHolder 3"/>
          <p:cNvSpPr>
            <a:spLocks noGrp="1"/>
          </p:cNvSpPr>
          <p:nvPr>
            <p:ph type="body"/>
          </p:nvPr>
        </p:nvSpPr>
        <p:spPr>
          <a:xfrm>
            <a:off x="323964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82" name="PlaceHolder 4"/>
          <p:cNvSpPr>
            <a:spLocks noGrp="1"/>
          </p:cNvSpPr>
          <p:nvPr>
            <p:ph type="body"/>
          </p:nvPr>
        </p:nvSpPr>
        <p:spPr>
          <a:xfrm>
            <a:off x="602208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83" name="PlaceHolder 5"/>
          <p:cNvSpPr>
            <a:spLocks noGrp="1"/>
          </p:cNvSpPr>
          <p:nvPr>
            <p:ph type="body"/>
          </p:nvPr>
        </p:nvSpPr>
        <p:spPr>
          <a:xfrm>
            <a:off x="45720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84" name="PlaceHolder 6"/>
          <p:cNvSpPr>
            <a:spLocks noGrp="1"/>
          </p:cNvSpPr>
          <p:nvPr>
            <p:ph type="body"/>
          </p:nvPr>
        </p:nvSpPr>
        <p:spPr>
          <a:xfrm>
            <a:off x="323964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85" name="PlaceHolder 7"/>
          <p:cNvSpPr>
            <a:spLocks noGrp="1"/>
          </p:cNvSpPr>
          <p:nvPr>
            <p:ph type="body"/>
          </p:nvPr>
        </p:nvSpPr>
        <p:spPr>
          <a:xfrm>
            <a:off x="602208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3"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94" name="PlaceHolder 2"/>
          <p:cNvSpPr>
            <a:spLocks noGrp="1"/>
          </p:cNvSpPr>
          <p:nvPr>
            <p:ph type="subTitle"/>
          </p:nvPr>
        </p:nvSpPr>
        <p:spPr>
          <a:xfrm>
            <a:off x="457200" y="1203480"/>
            <a:ext cx="8229240" cy="2982960"/>
          </a:xfrm>
          <a:prstGeom prst="rect">
            <a:avLst/>
          </a:prstGeom>
        </p:spPr>
        <p:txBody>
          <a:bodyPr lIns="0" rIns="0" tIns="0" bIns="0" anchor="ctr"/>
          <a:p>
            <a:pPr algn="ctr"/>
            <a:endParaRPr b="0" lang="hu-HU"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96" name="PlaceHolder 2"/>
          <p:cNvSpPr>
            <a:spLocks noGrp="1"/>
          </p:cNvSpPr>
          <p:nvPr>
            <p:ph type="body"/>
          </p:nvPr>
        </p:nvSpPr>
        <p:spPr>
          <a:xfrm>
            <a:off x="457200" y="1203480"/>
            <a:ext cx="8229240" cy="298296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98" name="PlaceHolder 2"/>
          <p:cNvSpPr>
            <a:spLocks noGrp="1"/>
          </p:cNvSpPr>
          <p:nvPr>
            <p:ph type="body"/>
          </p:nvPr>
        </p:nvSpPr>
        <p:spPr>
          <a:xfrm>
            <a:off x="45720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99" name="PlaceHolder 3"/>
          <p:cNvSpPr>
            <a:spLocks noGrp="1"/>
          </p:cNvSpPr>
          <p:nvPr>
            <p:ph type="body"/>
          </p:nvPr>
        </p:nvSpPr>
        <p:spPr>
          <a:xfrm>
            <a:off x="467424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0"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0" name="PlaceHolder 2"/>
          <p:cNvSpPr>
            <a:spLocks noGrp="1"/>
          </p:cNvSpPr>
          <p:nvPr>
            <p:ph type="body"/>
          </p:nvPr>
        </p:nvSpPr>
        <p:spPr>
          <a:xfrm>
            <a:off x="457200" y="1203480"/>
            <a:ext cx="8229240" cy="298296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1" name="PlaceHolder 1"/>
          <p:cNvSpPr>
            <a:spLocks noGrp="1"/>
          </p:cNvSpPr>
          <p:nvPr>
            <p:ph type="subTitle"/>
          </p:nvPr>
        </p:nvSpPr>
        <p:spPr>
          <a:xfrm>
            <a:off x="1780920" y="1803240"/>
            <a:ext cx="5581800" cy="5654880"/>
          </a:xfrm>
          <a:prstGeom prst="rect">
            <a:avLst/>
          </a:prstGeom>
        </p:spPr>
        <p:txBody>
          <a:bodyPr lIns="0" rIns="0" tIns="0" bIns="0" anchor="ctr"/>
          <a:p>
            <a:pPr algn="ctr"/>
            <a:endParaRPr b="0" lang="hu-HU"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03"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04" name="PlaceHolder 3"/>
          <p:cNvSpPr>
            <a:spLocks noGrp="1"/>
          </p:cNvSpPr>
          <p:nvPr>
            <p:ph type="body"/>
          </p:nvPr>
        </p:nvSpPr>
        <p:spPr>
          <a:xfrm>
            <a:off x="467424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105" name="PlaceHolder 4"/>
          <p:cNvSpPr>
            <a:spLocks noGrp="1"/>
          </p:cNvSpPr>
          <p:nvPr>
            <p:ph type="body"/>
          </p:nvPr>
        </p:nvSpPr>
        <p:spPr>
          <a:xfrm>
            <a:off x="45720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07" name="PlaceHolder 2"/>
          <p:cNvSpPr>
            <a:spLocks noGrp="1"/>
          </p:cNvSpPr>
          <p:nvPr>
            <p:ph type="body"/>
          </p:nvPr>
        </p:nvSpPr>
        <p:spPr>
          <a:xfrm>
            <a:off x="45720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108"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09" name="PlaceHolder 4"/>
          <p:cNvSpPr>
            <a:spLocks noGrp="1"/>
          </p:cNvSpPr>
          <p:nvPr>
            <p:ph type="body"/>
          </p:nvPr>
        </p:nvSpPr>
        <p:spPr>
          <a:xfrm>
            <a:off x="467424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11"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12"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13" name="PlaceHolder 4"/>
          <p:cNvSpPr>
            <a:spLocks noGrp="1"/>
          </p:cNvSpPr>
          <p:nvPr>
            <p:ph type="body"/>
          </p:nvPr>
        </p:nvSpPr>
        <p:spPr>
          <a:xfrm>
            <a:off x="457200" y="276192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15" name="PlaceHolder 2"/>
          <p:cNvSpPr>
            <a:spLocks noGrp="1"/>
          </p:cNvSpPr>
          <p:nvPr>
            <p:ph type="body"/>
          </p:nvPr>
        </p:nvSpPr>
        <p:spPr>
          <a:xfrm>
            <a:off x="457200" y="120348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16" name="PlaceHolder 3"/>
          <p:cNvSpPr>
            <a:spLocks noGrp="1"/>
          </p:cNvSpPr>
          <p:nvPr>
            <p:ph type="body"/>
          </p:nvPr>
        </p:nvSpPr>
        <p:spPr>
          <a:xfrm>
            <a:off x="457200" y="276192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18"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19"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20" name="PlaceHolder 4"/>
          <p:cNvSpPr>
            <a:spLocks noGrp="1"/>
          </p:cNvSpPr>
          <p:nvPr>
            <p:ph type="body"/>
          </p:nvPr>
        </p:nvSpPr>
        <p:spPr>
          <a:xfrm>
            <a:off x="45720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21" name="PlaceHolder 5"/>
          <p:cNvSpPr>
            <a:spLocks noGrp="1"/>
          </p:cNvSpPr>
          <p:nvPr>
            <p:ph type="body"/>
          </p:nvPr>
        </p:nvSpPr>
        <p:spPr>
          <a:xfrm>
            <a:off x="467424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2"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23" name="PlaceHolder 2"/>
          <p:cNvSpPr>
            <a:spLocks noGrp="1"/>
          </p:cNvSpPr>
          <p:nvPr>
            <p:ph type="body"/>
          </p:nvPr>
        </p:nvSpPr>
        <p:spPr>
          <a:xfrm>
            <a:off x="45720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24" name="PlaceHolder 3"/>
          <p:cNvSpPr>
            <a:spLocks noGrp="1"/>
          </p:cNvSpPr>
          <p:nvPr>
            <p:ph type="body"/>
          </p:nvPr>
        </p:nvSpPr>
        <p:spPr>
          <a:xfrm>
            <a:off x="323964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25" name="PlaceHolder 4"/>
          <p:cNvSpPr>
            <a:spLocks noGrp="1"/>
          </p:cNvSpPr>
          <p:nvPr>
            <p:ph type="body"/>
          </p:nvPr>
        </p:nvSpPr>
        <p:spPr>
          <a:xfrm>
            <a:off x="602208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26" name="PlaceHolder 5"/>
          <p:cNvSpPr>
            <a:spLocks noGrp="1"/>
          </p:cNvSpPr>
          <p:nvPr>
            <p:ph type="body"/>
          </p:nvPr>
        </p:nvSpPr>
        <p:spPr>
          <a:xfrm>
            <a:off x="45720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27" name="PlaceHolder 6"/>
          <p:cNvSpPr>
            <a:spLocks noGrp="1"/>
          </p:cNvSpPr>
          <p:nvPr>
            <p:ph type="body"/>
          </p:nvPr>
        </p:nvSpPr>
        <p:spPr>
          <a:xfrm>
            <a:off x="323964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28" name="PlaceHolder 7"/>
          <p:cNvSpPr>
            <a:spLocks noGrp="1"/>
          </p:cNvSpPr>
          <p:nvPr>
            <p:ph type="body"/>
          </p:nvPr>
        </p:nvSpPr>
        <p:spPr>
          <a:xfrm>
            <a:off x="602208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7"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38" name="PlaceHolder 2"/>
          <p:cNvSpPr>
            <a:spLocks noGrp="1"/>
          </p:cNvSpPr>
          <p:nvPr>
            <p:ph type="subTitle"/>
          </p:nvPr>
        </p:nvSpPr>
        <p:spPr>
          <a:xfrm>
            <a:off x="457200" y="1203480"/>
            <a:ext cx="8229240" cy="2982960"/>
          </a:xfrm>
          <a:prstGeom prst="rect">
            <a:avLst/>
          </a:prstGeom>
        </p:spPr>
        <p:txBody>
          <a:bodyPr lIns="0" rIns="0" tIns="0" bIns="0" anchor="ctr"/>
          <a:p>
            <a:pPr algn="ctr"/>
            <a:endParaRPr b="0" lang="hu-HU"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40" name="PlaceHolder 2"/>
          <p:cNvSpPr>
            <a:spLocks noGrp="1"/>
          </p:cNvSpPr>
          <p:nvPr>
            <p:ph type="body"/>
          </p:nvPr>
        </p:nvSpPr>
        <p:spPr>
          <a:xfrm>
            <a:off x="457200" y="1203480"/>
            <a:ext cx="8229240" cy="298296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2" name="PlaceHolder 2"/>
          <p:cNvSpPr>
            <a:spLocks noGrp="1"/>
          </p:cNvSpPr>
          <p:nvPr>
            <p:ph type="body"/>
          </p:nvPr>
        </p:nvSpPr>
        <p:spPr>
          <a:xfrm>
            <a:off x="45720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13" name="PlaceHolder 3"/>
          <p:cNvSpPr>
            <a:spLocks noGrp="1"/>
          </p:cNvSpPr>
          <p:nvPr>
            <p:ph type="body"/>
          </p:nvPr>
        </p:nvSpPr>
        <p:spPr>
          <a:xfrm>
            <a:off x="467424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42" name="PlaceHolder 2"/>
          <p:cNvSpPr>
            <a:spLocks noGrp="1"/>
          </p:cNvSpPr>
          <p:nvPr>
            <p:ph type="body"/>
          </p:nvPr>
        </p:nvSpPr>
        <p:spPr>
          <a:xfrm>
            <a:off x="45720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143" name="PlaceHolder 3"/>
          <p:cNvSpPr>
            <a:spLocks noGrp="1"/>
          </p:cNvSpPr>
          <p:nvPr>
            <p:ph type="body"/>
          </p:nvPr>
        </p:nvSpPr>
        <p:spPr>
          <a:xfrm>
            <a:off x="467424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4"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5" name="PlaceHolder 1"/>
          <p:cNvSpPr>
            <a:spLocks noGrp="1"/>
          </p:cNvSpPr>
          <p:nvPr>
            <p:ph type="subTitle"/>
          </p:nvPr>
        </p:nvSpPr>
        <p:spPr>
          <a:xfrm>
            <a:off x="1780920" y="1803240"/>
            <a:ext cx="5581800" cy="5654880"/>
          </a:xfrm>
          <a:prstGeom prst="rect">
            <a:avLst/>
          </a:prstGeom>
        </p:spPr>
        <p:txBody>
          <a:bodyPr lIns="0" rIns="0" tIns="0" bIns="0" anchor="ctr"/>
          <a:p>
            <a:pPr algn="ctr"/>
            <a:endParaRPr b="0" lang="hu-HU"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47"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48" name="PlaceHolder 3"/>
          <p:cNvSpPr>
            <a:spLocks noGrp="1"/>
          </p:cNvSpPr>
          <p:nvPr>
            <p:ph type="body"/>
          </p:nvPr>
        </p:nvSpPr>
        <p:spPr>
          <a:xfrm>
            <a:off x="467424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149" name="PlaceHolder 4"/>
          <p:cNvSpPr>
            <a:spLocks noGrp="1"/>
          </p:cNvSpPr>
          <p:nvPr>
            <p:ph type="body"/>
          </p:nvPr>
        </p:nvSpPr>
        <p:spPr>
          <a:xfrm>
            <a:off x="45720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51" name="PlaceHolder 2"/>
          <p:cNvSpPr>
            <a:spLocks noGrp="1"/>
          </p:cNvSpPr>
          <p:nvPr>
            <p:ph type="body"/>
          </p:nvPr>
        </p:nvSpPr>
        <p:spPr>
          <a:xfrm>
            <a:off x="45720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152"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53" name="PlaceHolder 4"/>
          <p:cNvSpPr>
            <a:spLocks noGrp="1"/>
          </p:cNvSpPr>
          <p:nvPr>
            <p:ph type="body"/>
          </p:nvPr>
        </p:nvSpPr>
        <p:spPr>
          <a:xfrm>
            <a:off x="467424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4"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55"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56"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57" name="PlaceHolder 4"/>
          <p:cNvSpPr>
            <a:spLocks noGrp="1"/>
          </p:cNvSpPr>
          <p:nvPr>
            <p:ph type="body"/>
          </p:nvPr>
        </p:nvSpPr>
        <p:spPr>
          <a:xfrm>
            <a:off x="457200" y="276192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59" name="PlaceHolder 2"/>
          <p:cNvSpPr>
            <a:spLocks noGrp="1"/>
          </p:cNvSpPr>
          <p:nvPr>
            <p:ph type="body"/>
          </p:nvPr>
        </p:nvSpPr>
        <p:spPr>
          <a:xfrm>
            <a:off x="457200" y="120348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60" name="PlaceHolder 3"/>
          <p:cNvSpPr>
            <a:spLocks noGrp="1"/>
          </p:cNvSpPr>
          <p:nvPr>
            <p:ph type="body"/>
          </p:nvPr>
        </p:nvSpPr>
        <p:spPr>
          <a:xfrm>
            <a:off x="457200" y="276192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61"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62"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63"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64" name="PlaceHolder 4"/>
          <p:cNvSpPr>
            <a:spLocks noGrp="1"/>
          </p:cNvSpPr>
          <p:nvPr>
            <p:ph type="body"/>
          </p:nvPr>
        </p:nvSpPr>
        <p:spPr>
          <a:xfrm>
            <a:off x="45720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65" name="PlaceHolder 5"/>
          <p:cNvSpPr>
            <a:spLocks noGrp="1"/>
          </p:cNvSpPr>
          <p:nvPr>
            <p:ph type="body"/>
          </p:nvPr>
        </p:nvSpPr>
        <p:spPr>
          <a:xfrm>
            <a:off x="467424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6"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67" name="PlaceHolder 2"/>
          <p:cNvSpPr>
            <a:spLocks noGrp="1"/>
          </p:cNvSpPr>
          <p:nvPr>
            <p:ph type="body"/>
          </p:nvPr>
        </p:nvSpPr>
        <p:spPr>
          <a:xfrm>
            <a:off x="45720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68" name="PlaceHolder 3"/>
          <p:cNvSpPr>
            <a:spLocks noGrp="1"/>
          </p:cNvSpPr>
          <p:nvPr>
            <p:ph type="body"/>
          </p:nvPr>
        </p:nvSpPr>
        <p:spPr>
          <a:xfrm>
            <a:off x="323964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69" name="PlaceHolder 4"/>
          <p:cNvSpPr>
            <a:spLocks noGrp="1"/>
          </p:cNvSpPr>
          <p:nvPr>
            <p:ph type="body"/>
          </p:nvPr>
        </p:nvSpPr>
        <p:spPr>
          <a:xfrm>
            <a:off x="602208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70" name="PlaceHolder 5"/>
          <p:cNvSpPr>
            <a:spLocks noGrp="1"/>
          </p:cNvSpPr>
          <p:nvPr>
            <p:ph type="body"/>
          </p:nvPr>
        </p:nvSpPr>
        <p:spPr>
          <a:xfrm>
            <a:off x="45720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71" name="PlaceHolder 6"/>
          <p:cNvSpPr>
            <a:spLocks noGrp="1"/>
          </p:cNvSpPr>
          <p:nvPr>
            <p:ph type="body"/>
          </p:nvPr>
        </p:nvSpPr>
        <p:spPr>
          <a:xfrm>
            <a:off x="323964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72" name="PlaceHolder 7"/>
          <p:cNvSpPr>
            <a:spLocks noGrp="1"/>
          </p:cNvSpPr>
          <p:nvPr>
            <p:ph type="body"/>
          </p:nvPr>
        </p:nvSpPr>
        <p:spPr>
          <a:xfrm>
            <a:off x="602208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81"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82" name="PlaceHolder 2"/>
          <p:cNvSpPr>
            <a:spLocks noGrp="1"/>
          </p:cNvSpPr>
          <p:nvPr>
            <p:ph type="subTitle"/>
          </p:nvPr>
        </p:nvSpPr>
        <p:spPr>
          <a:xfrm>
            <a:off x="457200" y="1203480"/>
            <a:ext cx="8229240" cy="2982960"/>
          </a:xfrm>
          <a:prstGeom prst="rect">
            <a:avLst/>
          </a:prstGeom>
        </p:spPr>
        <p:txBody>
          <a:bodyPr lIns="0" rIns="0" tIns="0" bIns="0" anchor="ctr"/>
          <a:p>
            <a:pPr algn="ctr"/>
            <a:endParaRPr b="0" lang="hu-HU"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84" name="PlaceHolder 2"/>
          <p:cNvSpPr>
            <a:spLocks noGrp="1"/>
          </p:cNvSpPr>
          <p:nvPr>
            <p:ph type="body"/>
          </p:nvPr>
        </p:nvSpPr>
        <p:spPr>
          <a:xfrm>
            <a:off x="457200" y="1203480"/>
            <a:ext cx="8229240" cy="298296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5"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86" name="PlaceHolder 2"/>
          <p:cNvSpPr>
            <a:spLocks noGrp="1"/>
          </p:cNvSpPr>
          <p:nvPr>
            <p:ph type="body"/>
          </p:nvPr>
        </p:nvSpPr>
        <p:spPr>
          <a:xfrm>
            <a:off x="45720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187" name="PlaceHolder 3"/>
          <p:cNvSpPr>
            <a:spLocks noGrp="1"/>
          </p:cNvSpPr>
          <p:nvPr>
            <p:ph type="body"/>
          </p:nvPr>
        </p:nvSpPr>
        <p:spPr>
          <a:xfrm>
            <a:off x="467424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8"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9" name="PlaceHolder 1"/>
          <p:cNvSpPr>
            <a:spLocks noGrp="1"/>
          </p:cNvSpPr>
          <p:nvPr>
            <p:ph type="subTitle"/>
          </p:nvPr>
        </p:nvSpPr>
        <p:spPr>
          <a:xfrm>
            <a:off x="1780920" y="1803240"/>
            <a:ext cx="5581800" cy="5654880"/>
          </a:xfrm>
          <a:prstGeom prst="rect">
            <a:avLst/>
          </a:prstGeom>
        </p:spPr>
        <p:txBody>
          <a:bodyPr lIns="0" rIns="0" tIns="0" bIns="0" anchor="ctr"/>
          <a:p>
            <a:pPr algn="ctr"/>
            <a:endParaRPr b="0" lang="hu-HU"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90"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91"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92" name="PlaceHolder 3"/>
          <p:cNvSpPr>
            <a:spLocks noGrp="1"/>
          </p:cNvSpPr>
          <p:nvPr>
            <p:ph type="body"/>
          </p:nvPr>
        </p:nvSpPr>
        <p:spPr>
          <a:xfrm>
            <a:off x="467424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193" name="PlaceHolder 4"/>
          <p:cNvSpPr>
            <a:spLocks noGrp="1"/>
          </p:cNvSpPr>
          <p:nvPr>
            <p:ph type="body"/>
          </p:nvPr>
        </p:nvSpPr>
        <p:spPr>
          <a:xfrm>
            <a:off x="45720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4"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95" name="PlaceHolder 2"/>
          <p:cNvSpPr>
            <a:spLocks noGrp="1"/>
          </p:cNvSpPr>
          <p:nvPr>
            <p:ph type="body"/>
          </p:nvPr>
        </p:nvSpPr>
        <p:spPr>
          <a:xfrm>
            <a:off x="45720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196"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97" name="PlaceHolder 4"/>
          <p:cNvSpPr>
            <a:spLocks noGrp="1"/>
          </p:cNvSpPr>
          <p:nvPr>
            <p:ph type="body"/>
          </p:nvPr>
        </p:nvSpPr>
        <p:spPr>
          <a:xfrm>
            <a:off x="467424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99"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00"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01" name="PlaceHolder 4"/>
          <p:cNvSpPr>
            <a:spLocks noGrp="1"/>
          </p:cNvSpPr>
          <p:nvPr>
            <p:ph type="body"/>
          </p:nvPr>
        </p:nvSpPr>
        <p:spPr>
          <a:xfrm>
            <a:off x="457200" y="276192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03" name="PlaceHolder 2"/>
          <p:cNvSpPr>
            <a:spLocks noGrp="1"/>
          </p:cNvSpPr>
          <p:nvPr>
            <p:ph type="body"/>
          </p:nvPr>
        </p:nvSpPr>
        <p:spPr>
          <a:xfrm>
            <a:off x="457200" y="120348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04" name="PlaceHolder 3"/>
          <p:cNvSpPr>
            <a:spLocks noGrp="1"/>
          </p:cNvSpPr>
          <p:nvPr>
            <p:ph type="body"/>
          </p:nvPr>
        </p:nvSpPr>
        <p:spPr>
          <a:xfrm>
            <a:off x="457200" y="276192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5"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06"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07"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08" name="PlaceHolder 4"/>
          <p:cNvSpPr>
            <a:spLocks noGrp="1"/>
          </p:cNvSpPr>
          <p:nvPr>
            <p:ph type="body"/>
          </p:nvPr>
        </p:nvSpPr>
        <p:spPr>
          <a:xfrm>
            <a:off x="45720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09" name="PlaceHolder 5"/>
          <p:cNvSpPr>
            <a:spLocks noGrp="1"/>
          </p:cNvSpPr>
          <p:nvPr>
            <p:ph type="body"/>
          </p:nvPr>
        </p:nvSpPr>
        <p:spPr>
          <a:xfrm>
            <a:off x="467424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1780920" y="1803240"/>
            <a:ext cx="5581800" cy="5654880"/>
          </a:xfrm>
          <a:prstGeom prst="rect">
            <a:avLst/>
          </a:prstGeom>
        </p:spPr>
        <p:txBody>
          <a:bodyPr lIns="0" rIns="0" tIns="0" bIns="0" anchor="ctr"/>
          <a:p>
            <a:pPr algn="ctr"/>
            <a:endParaRPr b="0" lang="hu-HU"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11" name="PlaceHolder 2"/>
          <p:cNvSpPr>
            <a:spLocks noGrp="1"/>
          </p:cNvSpPr>
          <p:nvPr>
            <p:ph type="body"/>
          </p:nvPr>
        </p:nvSpPr>
        <p:spPr>
          <a:xfrm>
            <a:off x="45720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12" name="PlaceHolder 3"/>
          <p:cNvSpPr>
            <a:spLocks noGrp="1"/>
          </p:cNvSpPr>
          <p:nvPr>
            <p:ph type="body"/>
          </p:nvPr>
        </p:nvSpPr>
        <p:spPr>
          <a:xfrm>
            <a:off x="323964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13" name="PlaceHolder 4"/>
          <p:cNvSpPr>
            <a:spLocks noGrp="1"/>
          </p:cNvSpPr>
          <p:nvPr>
            <p:ph type="body"/>
          </p:nvPr>
        </p:nvSpPr>
        <p:spPr>
          <a:xfrm>
            <a:off x="602208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14" name="PlaceHolder 5"/>
          <p:cNvSpPr>
            <a:spLocks noGrp="1"/>
          </p:cNvSpPr>
          <p:nvPr>
            <p:ph type="body"/>
          </p:nvPr>
        </p:nvSpPr>
        <p:spPr>
          <a:xfrm>
            <a:off x="45720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15" name="PlaceHolder 6"/>
          <p:cNvSpPr>
            <a:spLocks noGrp="1"/>
          </p:cNvSpPr>
          <p:nvPr>
            <p:ph type="body"/>
          </p:nvPr>
        </p:nvSpPr>
        <p:spPr>
          <a:xfrm>
            <a:off x="323964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16" name="PlaceHolder 7"/>
          <p:cNvSpPr>
            <a:spLocks noGrp="1"/>
          </p:cNvSpPr>
          <p:nvPr>
            <p:ph type="body"/>
          </p:nvPr>
        </p:nvSpPr>
        <p:spPr>
          <a:xfrm>
            <a:off x="602208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7"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28" name="PlaceHolder 2"/>
          <p:cNvSpPr>
            <a:spLocks noGrp="1"/>
          </p:cNvSpPr>
          <p:nvPr>
            <p:ph type="subTitle"/>
          </p:nvPr>
        </p:nvSpPr>
        <p:spPr>
          <a:xfrm>
            <a:off x="457200" y="1203480"/>
            <a:ext cx="8229240" cy="2982960"/>
          </a:xfrm>
          <a:prstGeom prst="rect">
            <a:avLst/>
          </a:prstGeom>
        </p:spPr>
        <p:txBody>
          <a:bodyPr lIns="0" rIns="0" tIns="0" bIns="0" anchor="ctr"/>
          <a:p>
            <a:pPr algn="ctr"/>
            <a:endParaRPr b="0" lang="hu-HU"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9"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30" name="PlaceHolder 2"/>
          <p:cNvSpPr>
            <a:spLocks noGrp="1"/>
          </p:cNvSpPr>
          <p:nvPr>
            <p:ph type="body"/>
          </p:nvPr>
        </p:nvSpPr>
        <p:spPr>
          <a:xfrm>
            <a:off x="457200" y="1203480"/>
            <a:ext cx="8229240" cy="298296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31"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32" name="PlaceHolder 2"/>
          <p:cNvSpPr>
            <a:spLocks noGrp="1"/>
          </p:cNvSpPr>
          <p:nvPr>
            <p:ph type="body"/>
          </p:nvPr>
        </p:nvSpPr>
        <p:spPr>
          <a:xfrm>
            <a:off x="45720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233" name="PlaceHolder 3"/>
          <p:cNvSpPr>
            <a:spLocks noGrp="1"/>
          </p:cNvSpPr>
          <p:nvPr>
            <p:ph type="body"/>
          </p:nvPr>
        </p:nvSpPr>
        <p:spPr>
          <a:xfrm>
            <a:off x="467424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34"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35" name="PlaceHolder 1"/>
          <p:cNvSpPr>
            <a:spLocks noGrp="1"/>
          </p:cNvSpPr>
          <p:nvPr>
            <p:ph type="subTitle"/>
          </p:nvPr>
        </p:nvSpPr>
        <p:spPr>
          <a:xfrm>
            <a:off x="1780920" y="1803240"/>
            <a:ext cx="5581800" cy="5654880"/>
          </a:xfrm>
          <a:prstGeom prst="rect">
            <a:avLst/>
          </a:prstGeom>
        </p:spPr>
        <p:txBody>
          <a:bodyPr lIns="0" rIns="0" tIns="0" bIns="0" anchor="ctr"/>
          <a:p>
            <a:pPr algn="ctr"/>
            <a:endParaRPr b="0" lang="hu-HU"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6"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37"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38" name="PlaceHolder 3"/>
          <p:cNvSpPr>
            <a:spLocks noGrp="1"/>
          </p:cNvSpPr>
          <p:nvPr>
            <p:ph type="body"/>
          </p:nvPr>
        </p:nvSpPr>
        <p:spPr>
          <a:xfrm>
            <a:off x="467424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239" name="PlaceHolder 4"/>
          <p:cNvSpPr>
            <a:spLocks noGrp="1"/>
          </p:cNvSpPr>
          <p:nvPr>
            <p:ph type="body"/>
          </p:nvPr>
        </p:nvSpPr>
        <p:spPr>
          <a:xfrm>
            <a:off x="45720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40"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41" name="PlaceHolder 2"/>
          <p:cNvSpPr>
            <a:spLocks noGrp="1"/>
          </p:cNvSpPr>
          <p:nvPr>
            <p:ph type="body"/>
          </p:nvPr>
        </p:nvSpPr>
        <p:spPr>
          <a:xfrm>
            <a:off x="45720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242"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43" name="PlaceHolder 4"/>
          <p:cNvSpPr>
            <a:spLocks noGrp="1"/>
          </p:cNvSpPr>
          <p:nvPr>
            <p:ph type="body"/>
          </p:nvPr>
        </p:nvSpPr>
        <p:spPr>
          <a:xfrm>
            <a:off x="467424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44"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45"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46"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47" name="PlaceHolder 4"/>
          <p:cNvSpPr>
            <a:spLocks noGrp="1"/>
          </p:cNvSpPr>
          <p:nvPr>
            <p:ph type="body"/>
          </p:nvPr>
        </p:nvSpPr>
        <p:spPr>
          <a:xfrm>
            <a:off x="457200" y="276192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17"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18" name="PlaceHolder 3"/>
          <p:cNvSpPr>
            <a:spLocks noGrp="1"/>
          </p:cNvSpPr>
          <p:nvPr>
            <p:ph type="body"/>
          </p:nvPr>
        </p:nvSpPr>
        <p:spPr>
          <a:xfrm>
            <a:off x="467424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19" name="PlaceHolder 4"/>
          <p:cNvSpPr>
            <a:spLocks noGrp="1"/>
          </p:cNvSpPr>
          <p:nvPr>
            <p:ph type="body"/>
          </p:nvPr>
        </p:nvSpPr>
        <p:spPr>
          <a:xfrm>
            <a:off x="45720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49" name="PlaceHolder 2"/>
          <p:cNvSpPr>
            <a:spLocks noGrp="1"/>
          </p:cNvSpPr>
          <p:nvPr>
            <p:ph type="body"/>
          </p:nvPr>
        </p:nvSpPr>
        <p:spPr>
          <a:xfrm>
            <a:off x="457200" y="120348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50" name="PlaceHolder 3"/>
          <p:cNvSpPr>
            <a:spLocks noGrp="1"/>
          </p:cNvSpPr>
          <p:nvPr>
            <p:ph type="body"/>
          </p:nvPr>
        </p:nvSpPr>
        <p:spPr>
          <a:xfrm>
            <a:off x="457200" y="276192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51"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52"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53"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54" name="PlaceHolder 4"/>
          <p:cNvSpPr>
            <a:spLocks noGrp="1"/>
          </p:cNvSpPr>
          <p:nvPr>
            <p:ph type="body"/>
          </p:nvPr>
        </p:nvSpPr>
        <p:spPr>
          <a:xfrm>
            <a:off x="45720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55" name="PlaceHolder 5"/>
          <p:cNvSpPr>
            <a:spLocks noGrp="1"/>
          </p:cNvSpPr>
          <p:nvPr>
            <p:ph type="body"/>
          </p:nvPr>
        </p:nvSpPr>
        <p:spPr>
          <a:xfrm>
            <a:off x="467424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57" name="PlaceHolder 2"/>
          <p:cNvSpPr>
            <a:spLocks noGrp="1"/>
          </p:cNvSpPr>
          <p:nvPr>
            <p:ph type="body"/>
          </p:nvPr>
        </p:nvSpPr>
        <p:spPr>
          <a:xfrm>
            <a:off x="45720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58" name="PlaceHolder 3"/>
          <p:cNvSpPr>
            <a:spLocks noGrp="1"/>
          </p:cNvSpPr>
          <p:nvPr>
            <p:ph type="body"/>
          </p:nvPr>
        </p:nvSpPr>
        <p:spPr>
          <a:xfrm>
            <a:off x="323964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59" name="PlaceHolder 4"/>
          <p:cNvSpPr>
            <a:spLocks noGrp="1"/>
          </p:cNvSpPr>
          <p:nvPr>
            <p:ph type="body"/>
          </p:nvPr>
        </p:nvSpPr>
        <p:spPr>
          <a:xfrm>
            <a:off x="602208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60" name="PlaceHolder 5"/>
          <p:cNvSpPr>
            <a:spLocks noGrp="1"/>
          </p:cNvSpPr>
          <p:nvPr>
            <p:ph type="body"/>
          </p:nvPr>
        </p:nvSpPr>
        <p:spPr>
          <a:xfrm>
            <a:off x="45720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61" name="PlaceHolder 6"/>
          <p:cNvSpPr>
            <a:spLocks noGrp="1"/>
          </p:cNvSpPr>
          <p:nvPr>
            <p:ph type="body"/>
          </p:nvPr>
        </p:nvSpPr>
        <p:spPr>
          <a:xfrm>
            <a:off x="323964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62" name="PlaceHolder 7"/>
          <p:cNvSpPr>
            <a:spLocks noGrp="1"/>
          </p:cNvSpPr>
          <p:nvPr>
            <p:ph type="body"/>
          </p:nvPr>
        </p:nvSpPr>
        <p:spPr>
          <a:xfrm>
            <a:off x="602208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8"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69" name="PlaceHolder 2"/>
          <p:cNvSpPr>
            <a:spLocks noGrp="1"/>
          </p:cNvSpPr>
          <p:nvPr>
            <p:ph type="subTitle"/>
          </p:nvPr>
        </p:nvSpPr>
        <p:spPr>
          <a:xfrm>
            <a:off x="457200" y="1203480"/>
            <a:ext cx="8229240" cy="2982960"/>
          </a:xfrm>
          <a:prstGeom prst="rect">
            <a:avLst/>
          </a:prstGeom>
        </p:spPr>
        <p:txBody>
          <a:bodyPr lIns="0" rIns="0" tIns="0" bIns="0" anchor="ctr"/>
          <a:p>
            <a:pPr algn="ctr"/>
            <a:endParaRPr b="0" lang="hu-HU"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70"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71" name="PlaceHolder 2"/>
          <p:cNvSpPr>
            <a:spLocks noGrp="1"/>
          </p:cNvSpPr>
          <p:nvPr>
            <p:ph type="body"/>
          </p:nvPr>
        </p:nvSpPr>
        <p:spPr>
          <a:xfrm>
            <a:off x="457200" y="1203480"/>
            <a:ext cx="8229240" cy="298296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72"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73" name="PlaceHolder 2"/>
          <p:cNvSpPr>
            <a:spLocks noGrp="1"/>
          </p:cNvSpPr>
          <p:nvPr>
            <p:ph type="body"/>
          </p:nvPr>
        </p:nvSpPr>
        <p:spPr>
          <a:xfrm>
            <a:off x="45720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274" name="PlaceHolder 3"/>
          <p:cNvSpPr>
            <a:spLocks noGrp="1"/>
          </p:cNvSpPr>
          <p:nvPr>
            <p:ph type="body"/>
          </p:nvPr>
        </p:nvSpPr>
        <p:spPr>
          <a:xfrm>
            <a:off x="467424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75"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76" name="PlaceHolder 1"/>
          <p:cNvSpPr>
            <a:spLocks noGrp="1"/>
          </p:cNvSpPr>
          <p:nvPr>
            <p:ph type="subTitle"/>
          </p:nvPr>
        </p:nvSpPr>
        <p:spPr>
          <a:xfrm>
            <a:off x="1780920" y="1803240"/>
            <a:ext cx="5581800" cy="5654880"/>
          </a:xfrm>
          <a:prstGeom prst="rect">
            <a:avLst/>
          </a:prstGeom>
        </p:spPr>
        <p:txBody>
          <a:bodyPr lIns="0" rIns="0" tIns="0" bIns="0" anchor="ctr"/>
          <a:p>
            <a:pPr algn="ctr"/>
            <a:endParaRPr b="0" lang="hu-HU"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78"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79" name="PlaceHolder 3"/>
          <p:cNvSpPr>
            <a:spLocks noGrp="1"/>
          </p:cNvSpPr>
          <p:nvPr>
            <p:ph type="body"/>
          </p:nvPr>
        </p:nvSpPr>
        <p:spPr>
          <a:xfrm>
            <a:off x="467424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280" name="PlaceHolder 4"/>
          <p:cNvSpPr>
            <a:spLocks noGrp="1"/>
          </p:cNvSpPr>
          <p:nvPr>
            <p:ph type="body"/>
          </p:nvPr>
        </p:nvSpPr>
        <p:spPr>
          <a:xfrm>
            <a:off x="45720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1" name="PlaceHolder 2"/>
          <p:cNvSpPr>
            <a:spLocks noGrp="1"/>
          </p:cNvSpPr>
          <p:nvPr>
            <p:ph type="body"/>
          </p:nvPr>
        </p:nvSpPr>
        <p:spPr>
          <a:xfrm>
            <a:off x="45720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22"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3" name="PlaceHolder 4"/>
          <p:cNvSpPr>
            <a:spLocks noGrp="1"/>
          </p:cNvSpPr>
          <p:nvPr>
            <p:ph type="body"/>
          </p:nvPr>
        </p:nvSpPr>
        <p:spPr>
          <a:xfrm>
            <a:off x="467424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82" name="PlaceHolder 2"/>
          <p:cNvSpPr>
            <a:spLocks noGrp="1"/>
          </p:cNvSpPr>
          <p:nvPr>
            <p:ph type="body"/>
          </p:nvPr>
        </p:nvSpPr>
        <p:spPr>
          <a:xfrm>
            <a:off x="457200" y="1203480"/>
            <a:ext cx="4015800" cy="2982960"/>
          </a:xfrm>
          <a:prstGeom prst="rect">
            <a:avLst/>
          </a:prstGeom>
        </p:spPr>
        <p:txBody>
          <a:bodyPr lIns="0" rIns="0" tIns="0" bIns="0">
            <a:normAutofit/>
          </a:bodyPr>
          <a:p>
            <a:endParaRPr b="0" lang="en-US" sz="2800" spc="-1" strike="noStrike">
              <a:solidFill>
                <a:srgbClr val="222222"/>
              </a:solidFill>
              <a:latin typeface="Calibri"/>
            </a:endParaRPr>
          </a:p>
        </p:txBody>
      </p:sp>
      <p:sp>
        <p:nvSpPr>
          <p:cNvPr id="283"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84" name="PlaceHolder 4"/>
          <p:cNvSpPr>
            <a:spLocks noGrp="1"/>
          </p:cNvSpPr>
          <p:nvPr>
            <p:ph type="body"/>
          </p:nvPr>
        </p:nvSpPr>
        <p:spPr>
          <a:xfrm>
            <a:off x="467424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85"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86"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87"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88" name="PlaceHolder 4"/>
          <p:cNvSpPr>
            <a:spLocks noGrp="1"/>
          </p:cNvSpPr>
          <p:nvPr>
            <p:ph type="body"/>
          </p:nvPr>
        </p:nvSpPr>
        <p:spPr>
          <a:xfrm>
            <a:off x="457200" y="276192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90" name="PlaceHolder 2"/>
          <p:cNvSpPr>
            <a:spLocks noGrp="1"/>
          </p:cNvSpPr>
          <p:nvPr>
            <p:ph type="body"/>
          </p:nvPr>
        </p:nvSpPr>
        <p:spPr>
          <a:xfrm>
            <a:off x="457200" y="120348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91" name="PlaceHolder 3"/>
          <p:cNvSpPr>
            <a:spLocks noGrp="1"/>
          </p:cNvSpPr>
          <p:nvPr>
            <p:ph type="body"/>
          </p:nvPr>
        </p:nvSpPr>
        <p:spPr>
          <a:xfrm>
            <a:off x="457200" y="276192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2"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93"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94"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95" name="PlaceHolder 4"/>
          <p:cNvSpPr>
            <a:spLocks noGrp="1"/>
          </p:cNvSpPr>
          <p:nvPr>
            <p:ph type="body"/>
          </p:nvPr>
        </p:nvSpPr>
        <p:spPr>
          <a:xfrm>
            <a:off x="45720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96" name="PlaceHolder 5"/>
          <p:cNvSpPr>
            <a:spLocks noGrp="1"/>
          </p:cNvSpPr>
          <p:nvPr>
            <p:ph type="body"/>
          </p:nvPr>
        </p:nvSpPr>
        <p:spPr>
          <a:xfrm>
            <a:off x="4674240" y="276192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97"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98" name="PlaceHolder 2"/>
          <p:cNvSpPr>
            <a:spLocks noGrp="1"/>
          </p:cNvSpPr>
          <p:nvPr>
            <p:ph type="body"/>
          </p:nvPr>
        </p:nvSpPr>
        <p:spPr>
          <a:xfrm>
            <a:off x="45720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99" name="PlaceHolder 3"/>
          <p:cNvSpPr>
            <a:spLocks noGrp="1"/>
          </p:cNvSpPr>
          <p:nvPr>
            <p:ph type="body"/>
          </p:nvPr>
        </p:nvSpPr>
        <p:spPr>
          <a:xfrm>
            <a:off x="323964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300" name="PlaceHolder 4"/>
          <p:cNvSpPr>
            <a:spLocks noGrp="1"/>
          </p:cNvSpPr>
          <p:nvPr>
            <p:ph type="body"/>
          </p:nvPr>
        </p:nvSpPr>
        <p:spPr>
          <a:xfrm>
            <a:off x="6022080" y="120348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301" name="PlaceHolder 5"/>
          <p:cNvSpPr>
            <a:spLocks noGrp="1"/>
          </p:cNvSpPr>
          <p:nvPr>
            <p:ph type="body"/>
          </p:nvPr>
        </p:nvSpPr>
        <p:spPr>
          <a:xfrm>
            <a:off x="45720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302" name="PlaceHolder 6"/>
          <p:cNvSpPr>
            <a:spLocks noGrp="1"/>
          </p:cNvSpPr>
          <p:nvPr>
            <p:ph type="body"/>
          </p:nvPr>
        </p:nvSpPr>
        <p:spPr>
          <a:xfrm>
            <a:off x="323964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303" name="PlaceHolder 7"/>
          <p:cNvSpPr>
            <a:spLocks noGrp="1"/>
          </p:cNvSpPr>
          <p:nvPr>
            <p:ph type="body"/>
          </p:nvPr>
        </p:nvSpPr>
        <p:spPr>
          <a:xfrm>
            <a:off x="6022080" y="2761920"/>
            <a:ext cx="264960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1780920" y="1803240"/>
            <a:ext cx="5581800" cy="1219680"/>
          </a:xfrm>
          <a:prstGeom prst="rect">
            <a:avLst/>
          </a:prstGeom>
        </p:spPr>
        <p:txBody>
          <a:bodyPr lIns="0" rIns="0" tIns="0" bIns="0" anchor="ctr"/>
          <a:p>
            <a:endParaRPr b="0" lang="en-US" sz="1350" spc="-1" strike="noStrike">
              <a:solidFill>
                <a:srgbClr val="222222"/>
              </a:solidFill>
              <a:latin typeface="Calibri"/>
            </a:endParaRPr>
          </a:p>
        </p:txBody>
      </p:sp>
      <p:sp>
        <p:nvSpPr>
          <p:cNvPr id="25" name="PlaceHolder 2"/>
          <p:cNvSpPr>
            <a:spLocks noGrp="1"/>
          </p:cNvSpPr>
          <p:nvPr>
            <p:ph type="body"/>
          </p:nvPr>
        </p:nvSpPr>
        <p:spPr>
          <a:xfrm>
            <a:off x="45720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6" name="PlaceHolder 3"/>
          <p:cNvSpPr>
            <a:spLocks noGrp="1"/>
          </p:cNvSpPr>
          <p:nvPr>
            <p:ph type="body"/>
          </p:nvPr>
        </p:nvSpPr>
        <p:spPr>
          <a:xfrm>
            <a:off x="4674240" y="1203480"/>
            <a:ext cx="4015800" cy="1422720"/>
          </a:xfrm>
          <a:prstGeom prst="rect">
            <a:avLst/>
          </a:prstGeom>
        </p:spPr>
        <p:txBody>
          <a:bodyPr lIns="0" rIns="0" tIns="0" bIns="0">
            <a:normAutofit/>
          </a:bodyPr>
          <a:p>
            <a:endParaRPr b="0" lang="en-US" sz="2800" spc="-1" strike="noStrike">
              <a:solidFill>
                <a:srgbClr val="222222"/>
              </a:solidFill>
              <a:latin typeface="Calibri"/>
            </a:endParaRPr>
          </a:p>
        </p:txBody>
      </p:sp>
      <p:sp>
        <p:nvSpPr>
          <p:cNvPr id="27" name="PlaceHolder 4"/>
          <p:cNvSpPr>
            <a:spLocks noGrp="1"/>
          </p:cNvSpPr>
          <p:nvPr>
            <p:ph type="body"/>
          </p:nvPr>
        </p:nvSpPr>
        <p:spPr>
          <a:xfrm>
            <a:off x="457200" y="2761920"/>
            <a:ext cx="8229240" cy="1422720"/>
          </a:xfrm>
          <a:prstGeom prst="rect">
            <a:avLst/>
          </a:prstGeom>
        </p:spPr>
        <p:txBody>
          <a:bodyPr lIns="0" rIns="0" tIns="0" bIns="0">
            <a:normAutofit/>
          </a:bodyPr>
          <a:p>
            <a:endParaRPr b="0" lang="en-US" sz="2800" spc="-1" strike="noStrike">
              <a:solidFill>
                <a:srgbClr val="222222"/>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3.wmf"/><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 Id="rId9" Type="http://schemas.openxmlformats.org/officeDocument/2006/relationships/slideLayout" Target="../slideLayouts/slideLayout5.xml"/><Relationship Id="rId10" Type="http://schemas.openxmlformats.org/officeDocument/2006/relationships/slideLayout" Target="../slideLayouts/slideLayout6.xml"/><Relationship Id="rId11" Type="http://schemas.openxmlformats.org/officeDocument/2006/relationships/slideLayout" Target="../slideLayouts/slideLayout7.xml"/><Relationship Id="rId12" Type="http://schemas.openxmlformats.org/officeDocument/2006/relationships/slideLayout" Target="../slideLayouts/slideLayout8.xml"/><Relationship Id="rId13" Type="http://schemas.openxmlformats.org/officeDocument/2006/relationships/slideLayout" Target="../slideLayouts/slideLayout9.xml"/><Relationship Id="rId14" Type="http://schemas.openxmlformats.org/officeDocument/2006/relationships/slideLayout" Target="../slideLayouts/slideLayout10.xml"/><Relationship Id="rId15" Type="http://schemas.openxmlformats.org/officeDocument/2006/relationships/slideLayout" Target="../slideLayouts/slideLayout11.xml"/><Relationship Id="rId16"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4.wmf"/><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wmf"/><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6.wmf"/><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7.wmf"/><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8.wmf"/><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9.wmf"/><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76cdd8"/>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531360" y="1412280"/>
            <a:ext cx="4315680" cy="1421640"/>
          </a:xfrm>
          <a:prstGeom prst="rect">
            <a:avLst/>
          </a:prstGeom>
        </p:spPr>
        <p:txBody>
          <a:bodyPr lIns="0" rIns="0" tIns="0" bIns="0"/>
          <a:p>
            <a:pPr>
              <a:lnSpc>
                <a:spcPct val="90000"/>
              </a:lnSpc>
            </a:pPr>
            <a:r>
              <a:rPr b="0" lang="en-US" sz="4800" spc="-1" strike="noStrike">
                <a:solidFill>
                  <a:srgbClr val="ffffff"/>
                </a:solidFill>
                <a:latin typeface="Calibri Light"/>
              </a:rPr>
              <a:t>Ple</a:t>
            </a:r>
            <a:r>
              <a:rPr b="0" lang="en-US" sz="4800" spc="-1" strike="noStrike">
                <a:solidFill>
                  <a:srgbClr val="ffffff"/>
                </a:solidFill>
                <a:latin typeface="Calibri Light"/>
              </a:rPr>
              <a:t>ase </a:t>
            </a:r>
            <a:r>
              <a:rPr b="0" lang="en-US" sz="4800" spc="-1" strike="noStrike">
                <a:solidFill>
                  <a:srgbClr val="ffffff"/>
                </a:solidFill>
                <a:latin typeface="Calibri Light"/>
              </a:rPr>
              <a:t>add </a:t>
            </a:r>
            <a:r>
              <a:rPr b="0" lang="en-US" sz="4800" spc="-1" strike="noStrike">
                <a:solidFill>
                  <a:srgbClr val="ffffff"/>
                </a:solidFill>
                <a:latin typeface="Calibri Light"/>
              </a:rPr>
              <a:t>title </a:t>
            </a:r>
            <a:r>
              <a:rPr b="0" lang="en-US" sz="4800" spc="-1" strike="noStrike">
                <a:solidFill>
                  <a:srgbClr val="ffffff"/>
                </a:solidFill>
                <a:latin typeface="Calibri Light"/>
              </a:rPr>
              <a:t>her</a:t>
            </a:r>
            <a:r>
              <a:rPr b="0" lang="en-US" sz="4800" spc="-1" strike="noStrike">
                <a:solidFill>
                  <a:srgbClr val="ffffff"/>
                </a:solidFill>
                <a:latin typeface="Calibri Light"/>
              </a:rPr>
              <a:t>e</a:t>
            </a:r>
            <a:endParaRPr b="0" lang="en-US" sz="4800" spc="-1" strike="noStrike">
              <a:solidFill>
                <a:srgbClr val="222222"/>
              </a:solidFill>
              <a:latin typeface="Calibri"/>
            </a:endParaRPr>
          </a:p>
        </p:txBody>
      </p:sp>
      <p:sp>
        <p:nvSpPr>
          <p:cNvPr id="1" name="PlaceHolder 2"/>
          <p:cNvSpPr>
            <a:spLocks noGrp="1"/>
          </p:cNvSpPr>
          <p:nvPr>
            <p:ph type="dt"/>
          </p:nvPr>
        </p:nvSpPr>
        <p:spPr>
          <a:xfrm>
            <a:off x="625680" y="3843720"/>
            <a:ext cx="1945080" cy="399240"/>
          </a:xfrm>
          <a:prstGeom prst="rect">
            <a:avLst/>
          </a:prstGeom>
        </p:spPr>
        <p:txBody>
          <a:bodyPr lIns="182880" rIns="182880" tIns="0" bIns="0" anchor="ctr"/>
          <a:p>
            <a:endParaRPr b="0" lang="hu-HU" sz="2400" spc="-1" strike="noStrike">
              <a:latin typeface="Times New Roman"/>
            </a:endParaRPr>
          </a:p>
        </p:txBody>
      </p:sp>
      <p:sp>
        <p:nvSpPr>
          <p:cNvPr id="2" name="PlaceHolder 3"/>
          <p:cNvSpPr>
            <a:spLocks noGrp="1"/>
          </p:cNvSpPr>
          <p:nvPr>
            <p:ph type="body"/>
          </p:nvPr>
        </p:nvSpPr>
        <p:spPr>
          <a:xfrm>
            <a:off x="531360" y="3049920"/>
            <a:ext cx="4315680" cy="313560"/>
          </a:xfrm>
          <a:prstGeom prst="rect">
            <a:avLst/>
          </a:prstGeom>
        </p:spPr>
        <p:txBody>
          <a:bodyPr lIns="0" rIns="0" tIns="0" bIns="0" anchor="ctr"/>
          <a:p>
            <a:pPr>
              <a:lnSpc>
                <a:spcPct val="90000"/>
              </a:lnSpc>
              <a:spcBef>
                <a:spcPts val="751"/>
              </a:spcBef>
            </a:pPr>
            <a:r>
              <a:rPr b="1" lang="en-US" sz="1600" spc="-1" strike="noStrike">
                <a:solidFill>
                  <a:srgbClr val="ffffff"/>
                </a:solidFill>
                <a:latin typeface="Calibri"/>
              </a:rPr>
              <a:t>Please add subtitle here</a:t>
            </a:r>
            <a:endParaRPr b="1" lang="en-US" sz="1600" spc="-1" strike="noStrike">
              <a:solidFill>
                <a:srgbClr val="ffffff"/>
              </a:solidFill>
              <a:latin typeface="Calibri"/>
            </a:endParaRPr>
          </a:p>
        </p:txBody>
      </p:sp>
      <p:pic>
        <p:nvPicPr>
          <p:cNvPr id="3" name="Picture Placeholder 6" descr=""/>
          <p:cNvPicPr/>
          <p:nvPr/>
        </p:nvPicPr>
        <p:blipFill>
          <a:blip r:embed="rId2"/>
          <a:stretch/>
        </p:blipFill>
        <p:spPr>
          <a:xfrm>
            <a:off x="5333760" y="0"/>
            <a:ext cx="3809520" cy="5143320"/>
          </a:xfrm>
          <a:prstGeom prst="rect">
            <a:avLst/>
          </a:prstGeom>
          <a:ln>
            <a:noFill/>
          </a:ln>
        </p:spPr>
      </p:pic>
      <p:sp>
        <p:nvSpPr>
          <p:cNvPr id="4" name="CustomShape 4"/>
          <p:cNvSpPr/>
          <p:nvPr/>
        </p:nvSpPr>
        <p:spPr>
          <a:xfrm>
            <a:off x="5333760" y="0"/>
            <a:ext cx="3809520" cy="5143320"/>
          </a:xfrm>
          <a:prstGeom prst="rect">
            <a:avLst/>
          </a:prstGeom>
          <a:ln>
            <a:noFill/>
          </a:ln>
        </p:spPr>
        <p:style>
          <a:lnRef idx="1">
            <a:schemeClr val="accent1"/>
          </a:lnRef>
          <a:fillRef idx="3">
            <a:schemeClr val="accent1"/>
          </a:fillRef>
          <a:effectRef idx="2">
            <a:schemeClr val="accent1"/>
          </a:effectRef>
          <a:fontRef idx="minor"/>
        </p:style>
      </p:sp>
      <p:pic>
        <p:nvPicPr>
          <p:cNvPr id="5" name="Picture 7" descr=""/>
          <p:cNvPicPr/>
          <p:nvPr/>
        </p:nvPicPr>
        <p:blipFill>
          <a:blip r:embed="rId3"/>
          <a:stretch/>
        </p:blipFill>
        <p:spPr>
          <a:xfrm rot="5400000">
            <a:off x="2767320" y="2306520"/>
            <a:ext cx="5143320" cy="529920"/>
          </a:xfrm>
          <a:prstGeom prst="rect">
            <a:avLst/>
          </a:prstGeom>
          <a:ln>
            <a:noFill/>
          </a:ln>
        </p:spPr>
      </p:pic>
      <p:pic>
        <p:nvPicPr>
          <p:cNvPr id="6" name="Picture 8" descr=""/>
          <p:cNvPicPr/>
          <p:nvPr/>
        </p:nvPicPr>
        <p:blipFill>
          <a:blip r:embed="rId4"/>
          <a:stretch/>
        </p:blipFill>
        <p:spPr>
          <a:xfrm>
            <a:off x="627840" y="511200"/>
            <a:ext cx="891000" cy="315720"/>
          </a:xfrm>
          <a:prstGeom prst="rect">
            <a:avLst/>
          </a:prstGeom>
          <a:ln>
            <a:noFill/>
          </a:ln>
        </p:spPr>
      </p:pic>
    </p:spTree>
  </p:cSld>
  <p:clrMap bg1="lt1" bg2="lt2" tx1="dk1" tx2="dk2" accent1="accent1" accent2="accent2" accent3="accent3" accent4="accent4" accent5="accent5" accent6="accent6" hlink="hlink" folHlink="folHlink"/>
  <p:sldLayoutIdLst>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76cdd8"/>
        </a:solidFill>
      </p:bgPr>
    </p:bg>
    <p:spTree>
      <p:nvGrpSpPr>
        <p:cNvPr id="1" name=""/>
        <p:cNvGrpSpPr/>
        <p:nvPr/>
      </p:nvGrpSpPr>
      <p:grpSpPr>
        <a:xfrm>
          <a:off x="0" y="0"/>
          <a:ext cx="0" cy="0"/>
          <a:chOff x="0" y="0"/>
          <a:chExt cx="0" cy="0"/>
        </a:xfrm>
      </p:grpSpPr>
      <p:sp>
        <p:nvSpPr>
          <p:cNvPr id="43" name="PlaceHolder 1"/>
          <p:cNvSpPr>
            <a:spLocks noGrp="1"/>
          </p:cNvSpPr>
          <p:nvPr>
            <p:ph type="title"/>
          </p:nvPr>
        </p:nvSpPr>
        <p:spPr>
          <a:xfrm>
            <a:off x="531360" y="1412280"/>
            <a:ext cx="4315680" cy="1421640"/>
          </a:xfrm>
          <a:prstGeom prst="rect">
            <a:avLst/>
          </a:prstGeom>
        </p:spPr>
        <p:txBody>
          <a:bodyPr lIns="0" rIns="0" tIns="0" bIns="0"/>
          <a:p>
            <a:pPr>
              <a:lnSpc>
                <a:spcPct val="90000"/>
              </a:lnSpc>
            </a:pPr>
            <a:r>
              <a:rPr b="0" lang="en-US" sz="4800" spc="-1" strike="noStrike">
                <a:solidFill>
                  <a:srgbClr val="ffffff"/>
                </a:solidFill>
                <a:latin typeface="Calibri Light"/>
              </a:rPr>
              <a:t>Please add title here</a:t>
            </a:r>
            <a:endParaRPr b="0" lang="en-US" sz="4800" spc="-1" strike="noStrike">
              <a:solidFill>
                <a:srgbClr val="222222"/>
              </a:solidFill>
              <a:latin typeface="Calibri"/>
            </a:endParaRPr>
          </a:p>
        </p:txBody>
      </p:sp>
      <p:sp>
        <p:nvSpPr>
          <p:cNvPr id="44" name="PlaceHolder 2"/>
          <p:cNvSpPr>
            <a:spLocks noGrp="1"/>
          </p:cNvSpPr>
          <p:nvPr>
            <p:ph type="dt"/>
          </p:nvPr>
        </p:nvSpPr>
        <p:spPr>
          <a:xfrm>
            <a:off x="531360" y="3843720"/>
            <a:ext cx="1945080" cy="399240"/>
          </a:xfrm>
          <a:prstGeom prst="rect">
            <a:avLst/>
          </a:prstGeom>
        </p:spPr>
        <p:txBody>
          <a:bodyPr lIns="182880" rIns="182880" tIns="0" bIns="0" anchor="ctr"/>
          <a:p>
            <a:endParaRPr b="0" lang="hu-HU" sz="2400" spc="-1" strike="noStrike">
              <a:latin typeface="Times New Roman"/>
            </a:endParaRPr>
          </a:p>
        </p:txBody>
      </p:sp>
      <p:sp>
        <p:nvSpPr>
          <p:cNvPr id="45" name="PlaceHolder 3"/>
          <p:cNvSpPr>
            <a:spLocks noGrp="1"/>
          </p:cNvSpPr>
          <p:nvPr>
            <p:ph type="body"/>
          </p:nvPr>
        </p:nvSpPr>
        <p:spPr>
          <a:xfrm>
            <a:off x="531360" y="3049920"/>
            <a:ext cx="4315680" cy="313560"/>
          </a:xfrm>
          <a:prstGeom prst="rect">
            <a:avLst/>
          </a:prstGeom>
        </p:spPr>
        <p:txBody>
          <a:bodyPr lIns="0" rIns="0" tIns="0" bIns="0" anchor="ctr"/>
          <a:p>
            <a:pPr>
              <a:lnSpc>
                <a:spcPct val="90000"/>
              </a:lnSpc>
              <a:spcBef>
                <a:spcPts val="751"/>
              </a:spcBef>
            </a:pPr>
            <a:r>
              <a:rPr b="1" lang="en-US" sz="1600" spc="-1" strike="noStrike">
                <a:solidFill>
                  <a:srgbClr val="ffffff"/>
                </a:solidFill>
                <a:latin typeface="Calibri"/>
              </a:rPr>
              <a:t>Please add subtitle here</a:t>
            </a:r>
            <a:endParaRPr b="1" lang="en-US" sz="1600" spc="-1" strike="noStrike">
              <a:solidFill>
                <a:srgbClr val="ffffff"/>
              </a:solidFill>
              <a:latin typeface="Calibri"/>
            </a:endParaRPr>
          </a:p>
        </p:txBody>
      </p:sp>
      <p:sp>
        <p:nvSpPr>
          <p:cNvPr id="46" name="PlaceHolder 4"/>
          <p:cNvSpPr>
            <a:spLocks noGrp="1"/>
          </p:cNvSpPr>
          <p:nvPr>
            <p:ph type="body"/>
          </p:nvPr>
        </p:nvSpPr>
        <p:spPr>
          <a:xfrm>
            <a:off x="5334120" y="0"/>
            <a:ext cx="3809520" cy="5143320"/>
          </a:xfrm>
          <a:prstGeom prst="rect">
            <a:avLst/>
          </a:prstGeom>
        </p:spPr>
        <p:txBody>
          <a:bodyPr lIns="90000" rIns="90000" tIns="45000" bIns="45000" anchor="ctr"/>
          <a:p>
            <a:pPr algn="ctr">
              <a:lnSpc>
                <a:spcPct val="100000"/>
              </a:lnSpc>
            </a:pPr>
            <a:r>
              <a:rPr b="0" lang="en-US" sz="1350" spc="-1" strike="noStrike">
                <a:solidFill>
                  <a:srgbClr val="222222"/>
                </a:solidFill>
                <a:latin typeface="Calibri"/>
              </a:rPr>
              <a:t>Please add cover picture here</a:t>
            </a:r>
            <a:endParaRPr b="1" lang="en-US" sz="1350" spc="-1" strike="noStrike">
              <a:solidFill>
                <a:srgbClr val="ffffff"/>
              </a:solidFill>
              <a:latin typeface="Calibri"/>
            </a:endParaRPr>
          </a:p>
          <a:p>
            <a:pPr algn="ctr">
              <a:lnSpc>
                <a:spcPct val="100000"/>
              </a:lnSpc>
            </a:pPr>
            <a:endParaRPr b="1" lang="en-US" sz="1350" spc="-1" strike="noStrike">
              <a:solidFill>
                <a:srgbClr val="ffffff"/>
              </a:solidFill>
              <a:latin typeface="Calibri"/>
            </a:endParaRPr>
          </a:p>
          <a:p>
            <a:pPr algn="ctr">
              <a:lnSpc>
                <a:spcPct val="100000"/>
              </a:lnSpc>
            </a:pPr>
            <a:endParaRPr b="1" lang="en-US" sz="1350" spc="-1" strike="noStrike">
              <a:solidFill>
                <a:srgbClr val="ffffff"/>
              </a:solidFill>
              <a:latin typeface="Calibri"/>
            </a:endParaRPr>
          </a:p>
        </p:txBody>
      </p:sp>
      <p:sp>
        <p:nvSpPr>
          <p:cNvPr id="47" name="PlaceHolder 5"/>
          <p:cNvSpPr>
            <a:spLocks noGrp="1"/>
          </p:cNvSpPr>
          <p:nvPr>
            <p:ph type="body"/>
          </p:nvPr>
        </p:nvSpPr>
        <p:spPr>
          <a:xfrm>
            <a:off x="5073840" y="0"/>
            <a:ext cx="529920" cy="5143320"/>
          </a:xfrm>
          <a:prstGeom prst="rect">
            <a:avLst/>
          </a:prstGeom>
        </p:spPr>
        <p:txBody>
          <a:bodyPr lIns="90000" rIns="90000" tIns="45000" bIns="45000"/>
          <a:p>
            <a:pPr>
              <a:lnSpc>
                <a:spcPct val="90000"/>
              </a:lnSpc>
              <a:spcBef>
                <a:spcPts val="751"/>
              </a:spcBef>
            </a:pPr>
            <a:r>
              <a:rPr b="1" lang="en-US" sz="1600" spc="-1" strike="noStrike">
                <a:solidFill>
                  <a:srgbClr val="ffffff"/>
                </a:solidFill>
                <a:latin typeface="Calibri"/>
              </a:rPr>
              <a:t> </a:t>
            </a:r>
            <a:endParaRPr b="1" lang="en-US" sz="1600" spc="-1" strike="noStrike">
              <a:solidFill>
                <a:srgbClr val="ffffff"/>
              </a:solidFill>
              <a:latin typeface="Calibri"/>
            </a:endParaRPr>
          </a:p>
        </p:txBody>
      </p:sp>
      <p:pic>
        <p:nvPicPr>
          <p:cNvPr id="48" name="Picture 7" descr=""/>
          <p:cNvPicPr/>
          <p:nvPr/>
        </p:nvPicPr>
        <p:blipFill>
          <a:blip r:embed="rId2"/>
          <a:stretch/>
        </p:blipFill>
        <p:spPr>
          <a:xfrm>
            <a:off x="627840" y="511200"/>
            <a:ext cx="891000" cy="315720"/>
          </a:xfrm>
          <a:prstGeom prst="rect">
            <a:avLst/>
          </a:prstGeom>
          <a:ln>
            <a:noFill/>
          </a:ln>
        </p:spPr>
      </p:pic>
      <p:sp>
        <p:nvSpPr>
          <p:cNvPr id="49" name="CustomShape 6"/>
          <p:cNvSpPr/>
          <p:nvPr/>
        </p:nvSpPr>
        <p:spPr>
          <a:xfrm>
            <a:off x="421560" y="4877280"/>
            <a:ext cx="2421720" cy="196920"/>
          </a:xfrm>
          <a:prstGeom prst="rect">
            <a:avLst/>
          </a:prstGeom>
          <a:noFill/>
          <a:ln>
            <a:noFill/>
          </a:ln>
        </p:spPr>
        <p:style>
          <a:lnRef idx="0"/>
          <a:fillRef idx="0"/>
          <a:effectRef idx="0"/>
          <a:fontRef idx="minor"/>
        </p:style>
        <p:txBody>
          <a:bodyPr lIns="90000" rIns="90000" tIns="45000" bIns="45000"/>
          <a:p>
            <a:pPr>
              <a:lnSpc>
                <a:spcPct val="100000"/>
              </a:lnSpc>
            </a:pPr>
            <a:r>
              <a:rPr b="0" lang="hu-HU" sz="700" spc="-1" strike="noStrike">
                <a:solidFill>
                  <a:srgbClr val="ffffff"/>
                </a:solidFill>
                <a:latin typeface="Calibri Light"/>
              </a:rPr>
              <a:t>CONFIDENTIAL  |  © 2020 EPAM Systems, Inc.</a:t>
            </a:r>
            <a:endParaRPr b="0" lang="hu-HU" sz="7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6" name="CustomShape 1"/>
          <p:cNvSpPr/>
          <p:nvPr/>
        </p:nvSpPr>
        <p:spPr>
          <a:xfrm>
            <a:off x="0" y="4826520"/>
            <a:ext cx="9143640" cy="316440"/>
          </a:xfrm>
          <a:prstGeom prst="rect">
            <a:avLst/>
          </a:prstGeom>
          <a:solidFill>
            <a:srgbClr val="133c41"/>
          </a:solidFill>
          <a:ln>
            <a:noFill/>
          </a:ln>
        </p:spPr>
        <p:style>
          <a:lnRef idx="1">
            <a:schemeClr val="accent1"/>
          </a:lnRef>
          <a:fillRef idx="3">
            <a:schemeClr val="accent1"/>
          </a:fillRef>
          <a:effectRef idx="2">
            <a:schemeClr val="accent1"/>
          </a:effectRef>
          <a:fontRef idx="minor"/>
        </p:style>
      </p:sp>
      <p:pic>
        <p:nvPicPr>
          <p:cNvPr id="87" name="Picture 7" descr=""/>
          <p:cNvPicPr/>
          <p:nvPr/>
        </p:nvPicPr>
        <p:blipFill>
          <a:blip r:embed="rId2"/>
          <a:stretch/>
        </p:blipFill>
        <p:spPr>
          <a:xfrm>
            <a:off x="360360" y="4911840"/>
            <a:ext cx="470520" cy="166680"/>
          </a:xfrm>
          <a:prstGeom prst="rect">
            <a:avLst/>
          </a:prstGeom>
          <a:ln>
            <a:noFill/>
          </a:ln>
        </p:spPr>
      </p:pic>
      <p:sp>
        <p:nvSpPr>
          <p:cNvPr id="88" name="CustomShape 2"/>
          <p:cNvSpPr/>
          <p:nvPr/>
        </p:nvSpPr>
        <p:spPr>
          <a:xfrm>
            <a:off x="943560" y="4877280"/>
            <a:ext cx="2421720" cy="196920"/>
          </a:xfrm>
          <a:prstGeom prst="rect">
            <a:avLst/>
          </a:prstGeom>
          <a:noFill/>
          <a:ln>
            <a:noFill/>
          </a:ln>
        </p:spPr>
        <p:style>
          <a:lnRef idx="0"/>
          <a:fillRef idx="0"/>
          <a:effectRef idx="0"/>
          <a:fontRef idx="minor"/>
        </p:style>
        <p:txBody>
          <a:bodyPr lIns="90000" rIns="90000" tIns="45000" bIns="45000"/>
          <a:p>
            <a:pPr>
              <a:lnSpc>
                <a:spcPct val="100000"/>
              </a:lnSpc>
            </a:pPr>
            <a:r>
              <a:rPr b="0" lang="hu-HU" sz="700" spc="-1" strike="noStrike">
                <a:solidFill>
                  <a:srgbClr val="ffffff"/>
                </a:solidFill>
                <a:latin typeface="Calibri Light"/>
              </a:rPr>
              <a:t>CONFIDENTIAL  |  © 2020 EPAM Systems, Inc.</a:t>
            </a:r>
            <a:endParaRPr b="0" lang="hu-HU" sz="700" spc="-1" strike="noStrike">
              <a:latin typeface="Arial"/>
            </a:endParaRPr>
          </a:p>
        </p:txBody>
      </p:sp>
      <p:sp>
        <p:nvSpPr>
          <p:cNvPr id="89" name="PlaceHolder 3"/>
          <p:cNvSpPr>
            <a:spLocks noGrp="1"/>
          </p:cNvSpPr>
          <p:nvPr>
            <p:ph type="title"/>
          </p:nvPr>
        </p:nvSpPr>
        <p:spPr>
          <a:xfrm>
            <a:off x="360360" y="228600"/>
            <a:ext cx="8426160" cy="301320"/>
          </a:xfrm>
          <a:prstGeom prst="rect">
            <a:avLst/>
          </a:prstGeom>
        </p:spPr>
        <p:txBody>
          <a:bodyPr lIns="0" rIns="0" anchor="ctr"/>
          <a:p>
            <a:pPr>
              <a:lnSpc>
                <a:spcPct val="100000"/>
              </a:lnSpc>
            </a:pPr>
            <a:r>
              <a:rPr b="0" lang="en-US" sz="2000" spc="97" strike="noStrike">
                <a:solidFill>
                  <a:srgbClr val="222222"/>
                </a:solidFill>
                <a:latin typeface="Calibri Light"/>
              </a:rPr>
              <a:t>Please Add Slide Headline Here</a:t>
            </a:r>
            <a:endParaRPr b="0" lang="en-US" sz="2000" spc="-1" strike="noStrike">
              <a:solidFill>
                <a:srgbClr val="222222"/>
              </a:solidFill>
              <a:latin typeface="Calibri"/>
            </a:endParaRPr>
          </a:p>
        </p:txBody>
      </p:sp>
      <p:sp>
        <p:nvSpPr>
          <p:cNvPr id="90" name="PlaceHolder 4"/>
          <p:cNvSpPr>
            <a:spLocks noGrp="1"/>
          </p:cNvSpPr>
          <p:nvPr>
            <p:ph type="body"/>
          </p:nvPr>
        </p:nvSpPr>
        <p:spPr>
          <a:xfrm>
            <a:off x="357120" y="1079640"/>
            <a:ext cx="8429400" cy="3396960"/>
          </a:xfrm>
          <a:prstGeom prst="rect">
            <a:avLst/>
          </a:prstGeom>
        </p:spPr>
        <p:txBody>
          <a:bodyPr lIns="0" rIns="0" tIns="0" bIns="0"/>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Lorem ipsum dolor sit amet, consectetur adipiscing elit. Etiam lacinia, diam eget lobortis aliquet, lacus lorem placerat libero, nec vulputate </a:t>
            </a:r>
            <a:br/>
            <a:r>
              <a:rPr b="0" lang="en-US" sz="1100" spc="-1" strike="noStrike">
                <a:solidFill>
                  <a:srgbClr val="222222"/>
                </a:solidFill>
                <a:latin typeface="Calibri Light"/>
              </a:rPr>
              <a:t>est mauris et turpis. Suspendisse eleifend ornare diam sit amet facilisis. Nunc lacus mauris, sagittis in tortor a, scelerisque feugiat velit. </a:t>
            </a:r>
            <a:br/>
            <a:r>
              <a:rPr b="0" lang="en-US" sz="1100" spc="-1" strike="noStrike">
                <a:solidFill>
                  <a:srgbClr val="222222"/>
                </a:solidFill>
                <a:latin typeface="Calibri Light"/>
              </a:rPr>
              <a:t>Nullam sit amet lobortis urna. Aenean auctor ligula feugiat, tempor diam non, viverra eros. Morbi hendrerit egestas nunc vitae commodo. Vestibulum pulvinar nisi at sollicitudin placerat. Aliquam sit amet leo semper, tincidunt dolor a, lobortis elit. Nulla ipsum dolor, condimentum </a:t>
            </a:r>
            <a:br/>
            <a:r>
              <a:rPr b="0" lang="en-US" sz="1100" spc="-1" strike="noStrike">
                <a:solidFill>
                  <a:srgbClr val="222222"/>
                </a:solidFill>
                <a:latin typeface="Calibri Light"/>
              </a:rPr>
              <a:t>at nisi et, varius lobortis lectus. Fusce fermentum bibendum varius. Pellentesque habitant morbi tristique senectus et netus et malesuada </a:t>
            </a:r>
            <a:br/>
            <a:r>
              <a:rPr b="0" lang="en-US" sz="1100" spc="-1" strike="noStrike">
                <a:solidFill>
                  <a:srgbClr val="222222"/>
                </a:solidFill>
                <a:latin typeface="Calibri Light"/>
              </a:rPr>
              <a:t>fames ac turpis egestas.</a:t>
            </a:r>
            <a:endParaRPr b="0" lang="en-US" sz="11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In egestas orci eu lacinia consectetur. In dolor ipsum, gravida et sagittis id, sollicitudin ut nisl. Praesent bibendum tempus tellus nec hendrerit. Nam in tempor metus, ac finibus purus. Praesent consequat lectus sit amet tortor pharetra, sed venenatis eros lacinia. In sed erat libero. Sed lorem neque, commodo vitae ex at, pharetra convallis nunc. In vehicula mauris ligula. Suspendisse in tellus congue odio pharetra finibus. Nam vel auctor justo, vitae hendrerit orci. Duis nec sapien viverra, bibendum tellus eget, pellentesque massa. Nulla feugiat, turpis et posuere viverra, ipsum sem tincidunt est, finibus tempor nibh ante semper diam. Nullam quis euismod neque, nec facilisis sem. Morbi egestas iaculis dignissim. In accumsan tortor elit, non euismod eros accumsan ac. Sed ultrices mi lorem, ut dignissim nibh facilisis vel.</a:t>
            </a:r>
            <a:endParaRPr b="0" lang="en-US" sz="1100" spc="-1" strike="noStrike">
              <a:solidFill>
                <a:srgbClr val="222222"/>
              </a:solidFill>
              <a:latin typeface="Calibri"/>
            </a:endParaRPr>
          </a:p>
        </p:txBody>
      </p:sp>
      <p:sp>
        <p:nvSpPr>
          <p:cNvPr id="91" name="Line 5"/>
          <p:cNvSpPr/>
          <p:nvPr/>
        </p:nvSpPr>
        <p:spPr>
          <a:xfrm>
            <a:off x="294120" y="716400"/>
            <a:ext cx="8555400" cy="360"/>
          </a:xfrm>
          <a:prstGeom prst="line">
            <a:avLst/>
          </a:prstGeom>
          <a:ln w="19080">
            <a:solidFill>
              <a:schemeClr val="bg2">
                <a:lumMod val="20000"/>
                <a:lumOff val="80000"/>
              </a:schemeClr>
            </a:solidFill>
          </a:ln>
        </p:spPr>
        <p:style>
          <a:lnRef idx="2">
            <a:schemeClr val="accent1"/>
          </a:lnRef>
          <a:fillRef idx="0">
            <a:schemeClr val="accent1"/>
          </a:fillRef>
          <a:effectRef idx="1">
            <a:schemeClr val="accent1"/>
          </a:effectRef>
          <a:fontRef idx="minor"/>
        </p:style>
      </p:sp>
      <p:sp>
        <p:nvSpPr>
          <p:cNvPr id="92" name="PlaceHolder 6"/>
          <p:cNvSpPr>
            <a:spLocks noGrp="1"/>
          </p:cNvSpPr>
          <p:nvPr>
            <p:ph type="sldNum"/>
          </p:nvPr>
        </p:nvSpPr>
        <p:spPr>
          <a:xfrm>
            <a:off x="7413480" y="4826520"/>
            <a:ext cx="1373040" cy="316440"/>
          </a:xfrm>
          <a:prstGeom prst="rect">
            <a:avLst/>
          </a:prstGeom>
        </p:spPr>
        <p:txBody>
          <a:bodyPr rIns="0" bIns="82440" anchor="ctr"/>
          <a:p>
            <a:pPr algn="r">
              <a:lnSpc>
                <a:spcPct val="100000"/>
              </a:lnSpc>
            </a:pPr>
            <a:fld id="{8E670B7D-F9C0-4F8D-BA62-90C1DA46AABB}" type="slidenum">
              <a:rPr b="1" lang="hu-HU" sz="800" spc="-1" strike="noStrike">
                <a:solidFill>
                  <a:srgbClr val="fefefe"/>
                </a:solidFill>
                <a:latin typeface="Calibri Light"/>
              </a:rPr>
              <a:t>&lt;szám&gt;</a:t>
            </a:fld>
            <a:endParaRPr b="0" lang="hu-HU" sz="8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9" name="CustomShape 1"/>
          <p:cNvSpPr/>
          <p:nvPr/>
        </p:nvSpPr>
        <p:spPr>
          <a:xfrm>
            <a:off x="0" y="4826520"/>
            <a:ext cx="9143640" cy="316440"/>
          </a:xfrm>
          <a:prstGeom prst="rect">
            <a:avLst/>
          </a:prstGeom>
          <a:solidFill>
            <a:srgbClr val="133c41"/>
          </a:solidFill>
          <a:ln>
            <a:noFill/>
          </a:ln>
        </p:spPr>
        <p:style>
          <a:lnRef idx="1">
            <a:schemeClr val="accent1"/>
          </a:lnRef>
          <a:fillRef idx="3">
            <a:schemeClr val="accent1"/>
          </a:fillRef>
          <a:effectRef idx="2">
            <a:schemeClr val="accent1"/>
          </a:effectRef>
          <a:fontRef idx="minor"/>
        </p:style>
      </p:sp>
      <p:pic>
        <p:nvPicPr>
          <p:cNvPr id="130" name="Picture 7" descr=""/>
          <p:cNvPicPr/>
          <p:nvPr/>
        </p:nvPicPr>
        <p:blipFill>
          <a:blip r:embed="rId2"/>
          <a:stretch/>
        </p:blipFill>
        <p:spPr>
          <a:xfrm>
            <a:off x="360360" y="4911840"/>
            <a:ext cx="470520" cy="166680"/>
          </a:xfrm>
          <a:prstGeom prst="rect">
            <a:avLst/>
          </a:prstGeom>
          <a:ln>
            <a:noFill/>
          </a:ln>
        </p:spPr>
      </p:pic>
      <p:sp>
        <p:nvSpPr>
          <p:cNvPr id="131" name="CustomShape 2"/>
          <p:cNvSpPr/>
          <p:nvPr/>
        </p:nvSpPr>
        <p:spPr>
          <a:xfrm>
            <a:off x="943560" y="4877280"/>
            <a:ext cx="2421720" cy="196920"/>
          </a:xfrm>
          <a:prstGeom prst="rect">
            <a:avLst/>
          </a:prstGeom>
          <a:noFill/>
          <a:ln>
            <a:noFill/>
          </a:ln>
        </p:spPr>
        <p:style>
          <a:lnRef idx="0"/>
          <a:fillRef idx="0"/>
          <a:effectRef idx="0"/>
          <a:fontRef idx="minor"/>
        </p:style>
        <p:txBody>
          <a:bodyPr lIns="90000" rIns="90000" tIns="45000" bIns="45000"/>
          <a:p>
            <a:pPr>
              <a:lnSpc>
                <a:spcPct val="100000"/>
              </a:lnSpc>
            </a:pPr>
            <a:r>
              <a:rPr b="0" lang="hu-HU" sz="700" spc="-1" strike="noStrike">
                <a:solidFill>
                  <a:srgbClr val="ffffff"/>
                </a:solidFill>
                <a:latin typeface="Calibri Light"/>
              </a:rPr>
              <a:t>CONFIDENTIAL  |  © 2020 EPAM Systems, Inc.</a:t>
            </a:r>
            <a:endParaRPr b="0" lang="hu-HU" sz="700" spc="-1" strike="noStrike">
              <a:latin typeface="Arial"/>
            </a:endParaRPr>
          </a:p>
        </p:txBody>
      </p:sp>
      <p:sp>
        <p:nvSpPr>
          <p:cNvPr id="132" name="PlaceHolder 3"/>
          <p:cNvSpPr>
            <a:spLocks noGrp="1"/>
          </p:cNvSpPr>
          <p:nvPr>
            <p:ph type="title"/>
          </p:nvPr>
        </p:nvSpPr>
        <p:spPr>
          <a:xfrm>
            <a:off x="360360" y="228600"/>
            <a:ext cx="8426160" cy="301320"/>
          </a:xfrm>
          <a:prstGeom prst="rect">
            <a:avLst/>
          </a:prstGeom>
        </p:spPr>
        <p:txBody>
          <a:bodyPr lIns="0" rIns="0" anchor="ctr"/>
          <a:p>
            <a:pPr>
              <a:lnSpc>
                <a:spcPct val="100000"/>
              </a:lnSpc>
            </a:pPr>
            <a:r>
              <a:rPr b="0" lang="en-US" sz="2000" spc="97" strike="noStrike">
                <a:solidFill>
                  <a:srgbClr val="222222"/>
                </a:solidFill>
                <a:latin typeface="Calibri Light"/>
              </a:rPr>
              <a:t>Please Add Slide Headline Here</a:t>
            </a:r>
            <a:endParaRPr b="0" lang="en-US" sz="2000" spc="-1" strike="noStrike">
              <a:solidFill>
                <a:srgbClr val="222222"/>
              </a:solidFill>
              <a:latin typeface="Calibri"/>
            </a:endParaRPr>
          </a:p>
        </p:txBody>
      </p:sp>
      <p:sp>
        <p:nvSpPr>
          <p:cNvPr id="133" name="PlaceHolder 4"/>
          <p:cNvSpPr>
            <a:spLocks noGrp="1"/>
          </p:cNvSpPr>
          <p:nvPr>
            <p:ph type="body"/>
          </p:nvPr>
        </p:nvSpPr>
        <p:spPr>
          <a:xfrm>
            <a:off x="357120" y="1079640"/>
            <a:ext cx="3985920" cy="3396960"/>
          </a:xfrm>
          <a:prstGeom prst="rect">
            <a:avLst/>
          </a:prstGeom>
        </p:spPr>
        <p:txBody>
          <a:bodyPr lIns="0" rIns="0" tIns="0" bIns="0"/>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Lorem ipsum dolor sit amet, consectetur adipiscing elit. Etiam lacinia, diam eget lobortis aliquet, lacus lorem placerat libero, nec vulputate </a:t>
            </a:r>
            <a:br/>
            <a:r>
              <a:rPr b="0" lang="en-US" sz="1100" spc="-1" strike="noStrike">
                <a:solidFill>
                  <a:srgbClr val="222222"/>
                </a:solidFill>
                <a:latin typeface="Calibri Light"/>
              </a:rPr>
              <a:t>est mauris et turpis. Suspendisse eleifend ornare diam sit amet facilisis. Nunc lacus mauris, sagittis in tortor a, scelerisque feugiat velit.</a:t>
            </a:r>
            <a:endParaRPr b="0" lang="en-US" sz="11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Nullam sit amet lobortis urna. Aenean auctor ligula feugiat, tempor diam non, viverra eros. Morbi hendrerit egestas nunc vitae commodo. Vestibulum pulvinar nisi at sollicitudin placerat. Aliquam sit amet leo semper, tincidunt dolor a, lobortis elit. Nulla ipsum dolor, condimentum</a:t>
            </a:r>
            <a:endParaRPr b="0" lang="en-US" sz="11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at nisi et, varius lobortis lectus. Fusce fermentum bibendum varius. Pellentesque habitant morbi tristique senectus et netus et malesuada </a:t>
            </a:r>
            <a:br/>
            <a:r>
              <a:rPr b="0" lang="en-US" sz="1100" spc="-1" strike="noStrike">
                <a:solidFill>
                  <a:srgbClr val="222222"/>
                </a:solidFill>
                <a:latin typeface="Calibri Light"/>
              </a:rPr>
              <a:t>fames ac turpis egestas.</a:t>
            </a:r>
            <a:endParaRPr b="0" lang="en-US" sz="1100" spc="-1" strike="noStrike">
              <a:solidFill>
                <a:srgbClr val="222222"/>
              </a:solidFill>
              <a:latin typeface="Calibri"/>
            </a:endParaRPr>
          </a:p>
        </p:txBody>
      </p:sp>
      <p:sp>
        <p:nvSpPr>
          <p:cNvPr id="134" name="PlaceHolder 5"/>
          <p:cNvSpPr>
            <a:spLocks noGrp="1"/>
          </p:cNvSpPr>
          <p:nvPr>
            <p:ph type="body"/>
          </p:nvPr>
        </p:nvSpPr>
        <p:spPr>
          <a:xfrm>
            <a:off x="4800600" y="1079640"/>
            <a:ext cx="3985920" cy="3396960"/>
          </a:xfrm>
          <a:prstGeom prst="rect">
            <a:avLst/>
          </a:prstGeom>
        </p:spPr>
        <p:txBody>
          <a:bodyPr lIns="0" rIns="0" tIns="0" bIns="0"/>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Lorem ipsum dolor sit amet, consectetur adipiscing elit. Etiam lacinia, diam eget lobortis aliquet, lacus lorem placerat libero, nec vulputate </a:t>
            </a:r>
            <a:br/>
            <a:r>
              <a:rPr b="0" lang="en-US" sz="1100" spc="-1" strike="noStrike">
                <a:solidFill>
                  <a:srgbClr val="222222"/>
                </a:solidFill>
                <a:latin typeface="Calibri Light"/>
              </a:rPr>
              <a:t>est mauris et turpis. Suspendisse eleifend ornare diam sit amet facilisis. Nunc lacus mauris, sagittis in tortor a, scelerisque feugiat velit.</a:t>
            </a:r>
            <a:endParaRPr b="0" lang="en-US" sz="11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Nullam sit amet lobortis urna. Aenean auctor ligula feugiat, tempor diam non, viverra eros. Morbi hendrerit egestas nunc vitae commodo. Vestibulum pulvinar nisi at sollicitudin placerat. Aliquam sit amet leo semper, tincidunt dolor a, lobortis elit. Nulla ipsum dolor, condimentum</a:t>
            </a:r>
            <a:endParaRPr b="0" lang="en-US" sz="11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at nisi et, varius lobortis lectus. Fusce fermentum bibendum varius. Pellentesque habitant morbi tristique senectus et netus et malesuada </a:t>
            </a:r>
            <a:br/>
            <a:r>
              <a:rPr b="0" lang="en-US" sz="1100" spc="-1" strike="noStrike">
                <a:solidFill>
                  <a:srgbClr val="222222"/>
                </a:solidFill>
                <a:latin typeface="Calibri Light"/>
              </a:rPr>
              <a:t>fames ac turpis egestas.</a:t>
            </a:r>
            <a:endParaRPr b="0" lang="en-US" sz="1100" spc="-1" strike="noStrike">
              <a:solidFill>
                <a:srgbClr val="222222"/>
              </a:solidFill>
              <a:latin typeface="Calibri"/>
            </a:endParaRPr>
          </a:p>
        </p:txBody>
      </p:sp>
      <p:sp>
        <p:nvSpPr>
          <p:cNvPr id="135" name="Line 6"/>
          <p:cNvSpPr/>
          <p:nvPr/>
        </p:nvSpPr>
        <p:spPr>
          <a:xfrm>
            <a:off x="294120" y="716400"/>
            <a:ext cx="8555400" cy="360"/>
          </a:xfrm>
          <a:prstGeom prst="line">
            <a:avLst/>
          </a:prstGeom>
          <a:ln w="19080">
            <a:solidFill>
              <a:schemeClr val="bg2">
                <a:lumMod val="20000"/>
                <a:lumOff val="80000"/>
              </a:schemeClr>
            </a:solidFill>
          </a:ln>
        </p:spPr>
        <p:style>
          <a:lnRef idx="2">
            <a:schemeClr val="accent1"/>
          </a:lnRef>
          <a:fillRef idx="0">
            <a:schemeClr val="accent1"/>
          </a:fillRef>
          <a:effectRef idx="1">
            <a:schemeClr val="accent1"/>
          </a:effectRef>
          <a:fontRef idx="minor"/>
        </p:style>
      </p:sp>
      <p:sp>
        <p:nvSpPr>
          <p:cNvPr id="136" name="PlaceHolder 7"/>
          <p:cNvSpPr>
            <a:spLocks noGrp="1"/>
          </p:cNvSpPr>
          <p:nvPr>
            <p:ph type="sldNum"/>
          </p:nvPr>
        </p:nvSpPr>
        <p:spPr>
          <a:xfrm>
            <a:off x="7413480" y="4826520"/>
            <a:ext cx="1373040" cy="316440"/>
          </a:xfrm>
          <a:prstGeom prst="rect">
            <a:avLst/>
          </a:prstGeom>
        </p:spPr>
        <p:txBody>
          <a:bodyPr rIns="0" bIns="82440" anchor="ctr"/>
          <a:p>
            <a:pPr algn="r">
              <a:lnSpc>
                <a:spcPct val="100000"/>
              </a:lnSpc>
            </a:pPr>
            <a:fld id="{5C0CA0D9-F61B-41EE-8A00-224F774B096C}" type="slidenum">
              <a:rPr b="1" lang="hu-HU" sz="800" spc="-1" strike="noStrike">
                <a:solidFill>
                  <a:srgbClr val="fefefe"/>
                </a:solidFill>
                <a:latin typeface="Calibri Light"/>
              </a:rPr>
              <a:t>&lt;szám&gt;</a:t>
            </a:fld>
            <a:endParaRPr b="0" lang="hu-HU" sz="8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73" name="CustomShape 1"/>
          <p:cNvSpPr/>
          <p:nvPr/>
        </p:nvSpPr>
        <p:spPr>
          <a:xfrm>
            <a:off x="0" y="4826520"/>
            <a:ext cx="9143640" cy="316440"/>
          </a:xfrm>
          <a:prstGeom prst="rect">
            <a:avLst/>
          </a:prstGeom>
          <a:solidFill>
            <a:srgbClr val="133c41"/>
          </a:solidFill>
          <a:ln>
            <a:noFill/>
          </a:ln>
        </p:spPr>
        <p:style>
          <a:lnRef idx="1">
            <a:schemeClr val="accent1"/>
          </a:lnRef>
          <a:fillRef idx="3">
            <a:schemeClr val="accent1"/>
          </a:fillRef>
          <a:effectRef idx="2">
            <a:schemeClr val="accent1"/>
          </a:effectRef>
          <a:fontRef idx="minor"/>
        </p:style>
      </p:sp>
      <p:pic>
        <p:nvPicPr>
          <p:cNvPr id="174" name="Picture 7" descr=""/>
          <p:cNvPicPr/>
          <p:nvPr/>
        </p:nvPicPr>
        <p:blipFill>
          <a:blip r:embed="rId2"/>
          <a:stretch/>
        </p:blipFill>
        <p:spPr>
          <a:xfrm>
            <a:off x="360360" y="4911840"/>
            <a:ext cx="470520" cy="166680"/>
          </a:xfrm>
          <a:prstGeom prst="rect">
            <a:avLst/>
          </a:prstGeom>
          <a:ln>
            <a:noFill/>
          </a:ln>
        </p:spPr>
      </p:pic>
      <p:sp>
        <p:nvSpPr>
          <p:cNvPr id="175" name="CustomShape 2"/>
          <p:cNvSpPr/>
          <p:nvPr/>
        </p:nvSpPr>
        <p:spPr>
          <a:xfrm>
            <a:off x="943560" y="4877280"/>
            <a:ext cx="2421720" cy="196920"/>
          </a:xfrm>
          <a:prstGeom prst="rect">
            <a:avLst/>
          </a:prstGeom>
          <a:noFill/>
          <a:ln>
            <a:noFill/>
          </a:ln>
        </p:spPr>
        <p:style>
          <a:lnRef idx="0"/>
          <a:fillRef idx="0"/>
          <a:effectRef idx="0"/>
          <a:fontRef idx="minor"/>
        </p:style>
        <p:txBody>
          <a:bodyPr lIns="90000" rIns="90000" tIns="45000" bIns="45000"/>
          <a:p>
            <a:pPr>
              <a:lnSpc>
                <a:spcPct val="100000"/>
              </a:lnSpc>
            </a:pPr>
            <a:r>
              <a:rPr b="0" lang="hu-HU" sz="700" spc="-1" strike="noStrike">
                <a:solidFill>
                  <a:srgbClr val="ffffff"/>
                </a:solidFill>
                <a:latin typeface="Calibri Light"/>
              </a:rPr>
              <a:t>CONFIDENTIAL  |  © 2020 EPAM Systems, Inc.</a:t>
            </a:r>
            <a:endParaRPr b="0" lang="hu-HU" sz="700" spc="-1" strike="noStrike">
              <a:latin typeface="Arial"/>
            </a:endParaRPr>
          </a:p>
        </p:txBody>
      </p:sp>
      <p:sp>
        <p:nvSpPr>
          <p:cNvPr id="176" name="PlaceHolder 3"/>
          <p:cNvSpPr>
            <a:spLocks noGrp="1"/>
          </p:cNvSpPr>
          <p:nvPr>
            <p:ph type="title"/>
          </p:nvPr>
        </p:nvSpPr>
        <p:spPr>
          <a:xfrm>
            <a:off x="360360" y="228600"/>
            <a:ext cx="8426160" cy="301320"/>
          </a:xfrm>
          <a:prstGeom prst="rect">
            <a:avLst/>
          </a:prstGeom>
        </p:spPr>
        <p:txBody>
          <a:bodyPr lIns="0" rIns="0" anchor="ctr"/>
          <a:p>
            <a:pPr>
              <a:lnSpc>
                <a:spcPct val="100000"/>
              </a:lnSpc>
            </a:pPr>
            <a:r>
              <a:rPr b="0" lang="en-US" sz="2000" spc="97" strike="noStrike">
                <a:solidFill>
                  <a:srgbClr val="222222"/>
                </a:solidFill>
                <a:latin typeface="Calibri Light"/>
              </a:rPr>
              <a:t>Please Add Slide Headline Here</a:t>
            </a:r>
            <a:endParaRPr b="0" lang="en-US" sz="2000" spc="-1" strike="noStrike">
              <a:solidFill>
                <a:srgbClr val="222222"/>
              </a:solidFill>
              <a:latin typeface="Calibri"/>
            </a:endParaRPr>
          </a:p>
        </p:txBody>
      </p:sp>
      <p:sp>
        <p:nvSpPr>
          <p:cNvPr id="177" name="PlaceHolder 4"/>
          <p:cNvSpPr>
            <a:spLocks noGrp="1"/>
          </p:cNvSpPr>
          <p:nvPr>
            <p:ph type="body"/>
          </p:nvPr>
        </p:nvSpPr>
        <p:spPr>
          <a:xfrm>
            <a:off x="357120" y="1422360"/>
            <a:ext cx="8429400" cy="3053880"/>
          </a:xfrm>
          <a:prstGeom prst="rect">
            <a:avLst/>
          </a:prstGeom>
        </p:spPr>
        <p:txBody>
          <a:bodyPr lIns="0" rIns="0" tIns="0" bIns="0"/>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Lorem ipsum dolor sit amet, consectetur adipiscing elit. Etiam lacinia, diam eget lobortis aliquet, lacus lorem placerat libero, nec vulputate </a:t>
            </a:r>
            <a:br/>
            <a:r>
              <a:rPr b="0" lang="en-US" sz="1100" spc="-1" strike="noStrike">
                <a:solidFill>
                  <a:srgbClr val="222222"/>
                </a:solidFill>
                <a:latin typeface="Calibri Light"/>
              </a:rPr>
              <a:t>est mauris et turpis. Suspendisse eleifend ornare diam sit amet facilisis. Nunc lacus mauris, sagittis in tortor a, scelerisque feugiat velit. </a:t>
            </a:r>
            <a:br/>
            <a:r>
              <a:rPr b="0" lang="en-US" sz="1100" spc="-1" strike="noStrike">
                <a:solidFill>
                  <a:srgbClr val="222222"/>
                </a:solidFill>
                <a:latin typeface="Calibri Light"/>
              </a:rPr>
              <a:t>Nullam sit amet lobortis urna. Aenean auctor ligula feugiat, tempor diam non, viverra eros. Morbi hendrerit egestas nunc vitae commodo. Vestibulum pulvinar nisi at sollicitudin placerat. Aliquam sit amet leo semper, tincidunt dolor a, lobortis elit. Nulla ipsum dolor, condimentum </a:t>
            </a:r>
            <a:br/>
            <a:r>
              <a:rPr b="0" lang="en-US" sz="1100" spc="-1" strike="noStrike">
                <a:solidFill>
                  <a:srgbClr val="222222"/>
                </a:solidFill>
                <a:latin typeface="Calibri Light"/>
              </a:rPr>
              <a:t>at nisi et, varius lobortis lectus. Fusce fermentum bibendum varius. Pellentesque habitant morbi tristique senectus et netus et malesuada </a:t>
            </a:r>
            <a:br/>
            <a:r>
              <a:rPr b="0" lang="en-US" sz="1100" spc="-1" strike="noStrike">
                <a:solidFill>
                  <a:srgbClr val="222222"/>
                </a:solidFill>
                <a:latin typeface="Calibri Light"/>
              </a:rPr>
              <a:t>fames ac turpis egestas.</a:t>
            </a:r>
            <a:endParaRPr b="0" lang="en-US" sz="11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In egestas orci eu lacinia consectetur. In dolor ipsum, gravida et sagittis id, sollicitudin ut nisl. Praesent bibendum tempus tellus nec hendrerit. Nam in tempor metus, ac finibus purus. Praesent consequat lectus sit amet tortor pharetra, sed venenatis eros lacinia. In sed erat libero. Sed lorem neque, commodo vitae ex at, pharetra convallis nunc. In vehicula mauris ligula. Suspendisse in tellus congue odio pharetra finibus. Nam vel auctor justo, vitae hendrerit orci. Duis nec sapien viverra, bibendum tellus eget, pellentesque massa. Nulla feugiat, turpis et posuere viverra, ipsum sem tincidunt est, finibus tempor nibh ante semper diam. Nullam quis euismod neque, nec facilisis sem. Morbi egestas iaculis dignissim. In accumsan tortor elit, non euismod eros accumsan ac. Sed ultrices mi lorem, ut dignissim nibh facilisis vel.</a:t>
            </a:r>
            <a:endParaRPr b="0" lang="en-US" sz="1100" spc="-1" strike="noStrike">
              <a:solidFill>
                <a:srgbClr val="222222"/>
              </a:solidFill>
              <a:latin typeface="Calibri"/>
            </a:endParaRPr>
          </a:p>
        </p:txBody>
      </p:sp>
      <p:sp>
        <p:nvSpPr>
          <p:cNvPr id="178" name="PlaceHolder 5"/>
          <p:cNvSpPr>
            <a:spLocks noGrp="1"/>
          </p:cNvSpPr>
          <p:nvPr>
            <p:ph type="body"/>
          </p:nvPr>
        </p:nvSpPr>
        <p:spPr>
          <a:xfrm>
            <a:off x="357120" y="1079640"/>
            <a:ext cx="8429400" cy="342720"/>
          </a:xfrm>
          <a:prstGeom prst="rect">
            <a:avLst/>
          </a:prstGeom>
        </p:spPr>
        <p:txBody>
          <a:bodyPr lIns="0" rIns="0" tIns="0" bIns="0"/>
          <a:p>
            <a:pPr>
              <a:lnSpc>
                <a:spcPts val="1599"/>
              </a:lnSpc>
              <a:spcBef>
                <a:spcPts val="289"/>
              </a:spcBef>
              <a:spcAft>
                <a:spcPts val="300"/>
              </a:spcAft>
            </a:pPr>
            <a:r>
              <a:rPr b="1" lang="en-US" sz="1200" spc="199" strike="noStrike" cap="all">
                <a:solidFill>
                  <a:srgbClr val="76cdd8"/>
                </a:solidFill>
                <a:latin typeface="Calibri"/>
              </a:rPr>
              <a:t>Highlight goes here</a:t>
            </a:r>
            <a:endParaRPr b="0" lang="en-US" sz="1200" spc="-1" strike="noStrike">
              <a:solidFill>
                <a:srgbClr val="222222"/>
              </a:solidFill>
              <a:latin typeface="Calibri"/>
            </a:endParaRPr>
          </a:p>
        </p:txBody>
      </p:sp>
      <p:sp>
        <p:nvSpPr>
          <p:cNvPr id="179" name="Line 6"/>
          <p:cNvSpPr/>
          <p:nvPr/>
        </p:nvSpPr>
        <p:spPr>
          <a:xfrm>
            <a:off x="294120" y="716400"/>
            <a:ext cx="8555400" cy="360"/>
          </a:xfrm>
          <a:prstGeom prst="line">
            <a:avLst/>
          </a:prstGeom>
          <a:ln w="19080">
            <a:solidFill>
              <a:schemeClr val="bg2">
                <a:lumMod val="20000"/>
                <a:lumOff val="80000"/>
              </a:schemeClr>
            </a:solidFill>
          </a:ln>
        </p:spPr>
        <p:style>
          <a:lnRef idx="2">
            <a:schemeClr val="accent1"/>
          </a:lnRef>
          <a:fillRef idx="0">
            <a:schemeClr val="accent1"/>
          </a:fillRef>
          <a:effectRef idx="1">
            <a:schemeClr val="accent1"/>
          </a:effectRef>
          <a:fontRef idx="minor"/>
        </p:style>
      </p:sp>
      <p:sp>
        <p:nvSpPr>
          <p:cNvPr id="180" name="PlaceHolder 7"/>
          <p:cNvSpPr>
            <a:spLocks noGrp="1"/>
          </p:cNvSpPr>
          <p:nvPr>
            <p:ph type="sldNum"/>
          </p:nvPr>
        </p:nvSpPr>
        <p:spPr>
          <a:xfrm>
            <a:off x="7413480" y="4826520"/>
            <a:ext cx="1373040" cy="316440"/>
          </a:xfrm>
          <a:prstGeom prst="rect">
            <a:avLst/>
          </a:prstGeom>
        </p:spPr>
        <p:txBody>
          <a:bodyPr rIns="0" bIns="82440" anchor="ctr"/>
          <a:p>
            <a:pPr algn="r">
              <a:lnSpc>
                <a:spcPct val="100000"/>
              </a:lnSpc>
            </a:pPr>
            <a:fld id="{4CF04948-4778-470B-8A5B-6C9075D089E8}" type="slidenum">
              <a:rPr b="1" lang="hu-HU" sz="800" spc="-1" strike="noStrike">
                <a:solidFill>
                  <a:srgbClr val="fefefe"/>
                </a:solidFill>
                <a:latin typeface="Calibri Light"/>
              </a:rPr>
              <a:t>&lt;szám&gt;</a:t>
            </a:fld>
            <a:endParaRPr b="0" lang="hu-HU" sz="8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17" name="CustomShape 1"/>
          <p:cNvSpPr/>
          <p:nvPr/>
        </p:nvSpPr>
        <p:spPr>
          <a:xfrm>
            <a:off x="0" y="4826520"/>
            <a:ext cx="9143640" cy="316440"/>
          </a:xfrm>
          <a:prstGeom prst="rect">
            <a:avLst/>
          </a:prstGeom>
          <a:solidFill>
            <a:srgbClr val="133c41"/>
          </a:solidFill>
          <a:ln>
            <a:noFill/>
          </a:ln>
        </p:spPr>
        <p:style>
          <a:lnRef idx="1">
            <a:schemeClr val="accent1"/>
          </a:lnRef>
          <a:fillRef idx="3">
            <a:schemeClr val="accent1"/>
          </a:fillRef>
          <a:effectRef idx="2">
            <a:schemeClr val="accent1"/>
          </a:effectRef>
          <a:fontRef idx="minor"/>
        </p:style>
      </p:sp>
      <p:pic>
        <p:nvPicPr>
          <p:cNvPr id="218" name="Picture 7" descr=""/>
          <p:cNvPicPr/>
          <p:nvPr/>
        </p:nvPicPr>
        <p:blipFill>
          <a:blip r:embed="rId2"/>
          <a:stretch/>
        </p:blipFill>
        <p:spPr>
          <a:xfrm>
            <a:off x="360360" y="4911840"/>
            <a:ext cx="470520" cy="166680"/>
          </a:xfrm>
          <a:prstGeom prst="rect">
            <a:avLst/>
          </a:prstGeom>
          <a:ln>
            <a:noFill/>
          </a:ln>
        </p:spPr>
      </p:pic>
      <p:sp>
        <p:nvSpPr>
          <p:cNvPr id="219" name="CustomShape 2"/>
          <p:cNvSpPr/>
          <p:nvPr/>
        </p:nvSpPr>
        <p:spPr>
          <a:xfrm>
            <a:off x="943560" y="4877280"/>
            <a:ext cx="2421720" cy="196920"/>
          </a:xfrm>
          <a:prstGeom prst="rect">
            <a:avLst/>
          </a:prstGeom>
          <a:noFill/>
          <a:ln>
            <a:noFill/>
          </a:ln>
        </p:spPr>
        <p:style>
          <a:lnRef idx="0"/>
          <a:fillRef idx="0"/>
          <a:effectRef idx="0"/>
          <a:fontRef idx="minor"/>
        </p:style>
        <p:txBody>
          <a:bodyPr lIns="90000" rIns="90000" tIns="45000" bIns="45000"/>
          <a:p>
            <a:pPr>
              <a:lnSpc>
                <a:spcPct val="100000"/>
              </a:lnSpc>
            </a:pPr>
            <a:r>
              <a:rPr b="0" lang="hu-HU" sz="700" spc="-1" strike="noStrike">
                <a:solidFill>
                  <a:srgbClr val="ffffff"/>
                </a:solidFill>
                <a:latin typeface="Calibri Light"/>
              </a:rPr>
              <a:t>CONFIDENTIAL  |  © 2020 EPAM Systems, Inc.</a:t>
            </a:r>
            <a:endParaRPr b="0" lang="hu-HU" sz="700" spc="-1" strike="noStrike">
              <a:latin typeface="Arial"/>
            </a:endParaRPr>
          </a:p>
        </p:txBody>
      </p:sp>
      <p:sp>
        <p:nvSpPr>
          <p:cNvPr id="220" name="PlaceHolder 3"/>
          <p:cNvSpPr>
            <a:spLocks noGrp="1"/>
          </p:cNvSpPr>
          <p:nvPr>
            <p:ph type="title"/>
          </p:nvPr>
        </p:nvSpPr>
        <p:spPr>
          <a:xfrm>
            <a:off x="360360" y="228600"/>
            <a:ext cx="8426160" cy="301320"/>
          </a:xfrm>
          <a:prstGeom prst="rect">
            <a:avLst/>
          </a:prstGeom>
        </p:spPr>
        <p:txBody>
          <a:bodyPr lIns="0" rIns="0" anchor="ctr"/>
          <a:p>
            <a:pPr>
              <a:lnSpc>
                <a:spcPct val="100000"/>
              </a:lnSpc>
            </a:pPr>
            <a:r>
              <a:rPr b="0" lang="en-US" sz="2000" spc="97" strike="noStrike">
                <a:solidFill>
                  <a:srgbClr val="222222"/>
                </a:solidFill>
                <a:latin typeface="Calibri Light"/>
              </a:rPr>
              <a:t>Please Add Slide Headline Here</a:t>
            </a:r>
            <a:endParaRPr b="0" lang="en-US" sz="2000" spc="-1" strike="noStrike">
              <a:solidFill>
                <a:srgbClr val="222222"/>
              </a:solidFill>
              <a:latin typeface="Calibri"/>
            </a:endParaRPr>
          </a:p>
        </p:txBody>
      </p:sp>
      <p:sp>
        <p:nvSpPr>
          <p:cNvPr id="221" name="PlaceHolder 4"/>
          <p:cNvSpPr>
            <a:spLocks noGrp="1"/>
          </p:cNvSpPr>
          <p:nvPr>
            <p:ph type="body"/>
          </p:nvPr>
        </p:nvSpPr>
        <p:spPr>
          <a:xfrm>
            <a:off x="357120" y="1422360"/>
            <a:ext cx="3985920" cy="3053880"/>
          </a:xfrm>
          <a:prstGeom prst="rect">
            <a:avLst/>
          </a:prstGeom>
        </p:spPr>
        <p:txBody>
          <a:bodyPr lIns="0" rIns="0" tIns="0" bIns="0"/>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Lorem ipsum dolor sit amet, consectetur adipiscing elit. Etiam lacinia, diam eget lobortis aliquet, lacus lorem placerat libero, nec vulputate </a:t>
            </a:r>
            <a:br/>
            <a:r>
              <a:rPr b="0" lang="en-US" sz="1100" spc="-1" strike="noStrike">
                <a:solidFill>
                  <a:srgbClr val="222222"/>
                </a:solidFill>
                <a:latin typeface="Calibri Light"/>
              </a:rPr>
              <a:t>est mauris et turpis. Suspendisse eleifend ornare diam sit amet facilisis. Nunc lacus mauris, sagittis in tortor a, scelerisque feugiat velit.</a:t>
            </a:r>
            <a:endParaRPr b="0" lang="en-US" sz="11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Nullam sit amet lobortis urna. Aenean auctor ligula feugiat, tempor diam non, viverra eros. Morbi hendrerit egestas nunc vitae commodo. Vestibulum pulvinar nisi at sollicitudin placerat. Aliquam sit amet leo semper, tincidunt dolor a, lobortis elit. Nulla ipsum dolor, condimentum </a:t>
            </a:r>
            <a:endParaRPr b="0" lang="en-US" sz="11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at nisi et, varius lobortis lectus. Fusce fermentum bibendum varius. Pellentesque habitant morbi tristique senectus et netus et malesuada</a:t>
            </a:r>
            <a:endParaRPr b="0" lang="en-US" sz="1100" spc="-1" strike="noStrike">
              <a:solidFill>
                <a:srgbClr val="222222"/>
              </a:solidFill>
              <a:latin typeface="Calibri"/>
            </a:endParaRPr>
          </a:p>
        </p:txBody>
      </p:sp>
      <p:sp>
        <p:nvSpPr>
          <p:cNvPr id="222" name="PlaceHolder 5"/>
          <p:cNvSpPr>
            <a:spLocks noGrp="1"/>
          </p:cNvSpPr>
          <p:nvPr>
            <p:ph type="body"/>
          </p:nvPr>
        </p:nvSpPr>
        <p:spPr>
          <a:xfrm>
            <a:off x="357120" y="1079640"/>
            <a:ext cx="3985920" cy="342720"/>
          </a:xfrm>
          <a:prstGeom prst="rect">
            <a:avLst/>
          </a:prstGeom>
        </p:spPr>
        <p:txBody>
          <a:bodyPr lIns="0" rIns="0" tIns="0" bIns="0"/>
          <a:p>
            <a:pPr>
              <a:lnSpc>
                <a:spcPts val="1599"/>
              </a:lnSpc>
              <a:spcBef>
                <a:spcPts val="289"/>
              </a:spcBef>
              <a:spcAft>
                <a:spcPts val="300"/>
              </a:spcAft>
            </a:pPr>
            <a:r>
              <a:rPr b="1" lang="en-US" sz="1200" spc="199" strike="noStrike" cap="all">
                <a:solidFill>
                  <a:srgbClr val="76cdd8"/>
                </a:solidFill>
                <a:latin typeface="Calibri"/>
              </a:rPr>
              <a:t>Highlight goes here</a:t>
            </a:r>
            <a:endParaRPr b="0" lang="en-US" sz="1200" spc="-1" strike="noStrike">
              <a:solidFill>
                <a:srgbClr val="222222"/>
              </a:solidFill>
              <a:latin typeface="Calibri"/>
            </a:endParaRPr>
          </a:p>
        </p:txBody>
      </p:sp>
      <p:sp>
        <p:nvSpPr>
          <p:cNvPr id="223" name="PlaceHolder 6"/>
          <p:cNvSpPr>
            <a:spLocks noGrp="1"/>
          </p:cNvSpPr>
          <p:nvPr>
            <p:ph type="body"/>
          </p:nvPr>
        </p:nvSpPr>
        <p:spPr>
          <a:xfrm>
            <a:off x="4800600" y="1422360"/>
            <a:ext cx="3993120" cy="3053880"/>
          </a:xfrm>
          <a:prstGeom prst="rect">
            <a:avLst/>
          </a:prstGeom>
        </p:spPr>
        <p:txBody>
          <a:bodyPr lIns="0" rIns="0" tIns="0" bIns="0"/>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Lorem ipsum dolor sit amet, consectetur adipiscing elit. Etiam lacinia, diam eget lobortis aliquet, lacus lorem placerat libero, nec vulputate </a:t>
            </a:r>
            <a:br/>
            <a:r>
              <a:rPr b="0" lang="en-US" sz="1100" spc="-1" strike="noStrike">
                <a:solidFill>
                  <a:srgbClr val="222222"/>
                </a:solidFill>
                <a:latin typeface="Calibri Light"/>
              </a:rPr>
              <a:t>est mauris et turpis. Suspendisse eleifend ornare diam sit amet facilisis. Nunc lacus mauris, sagittis in tortor a, scelerisque feugiat velit.</a:t>
            </a:r>
            <a:endParaRPr b="0" lang="en-US" sz="11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Nullam sit amet lobortis urna. Aenean auctor ligula feugiat, tempor diam non, viverra eros. Morbi hendrerit egestas nunc vitae commodo. Vestibulum pulvinar nisi at sollicitudin placerat. Aliquam sit amet leo semper, tincidunt dolor a, lobortis elit. Nulla ipsum dolor, condimentum </a:t>
            </a:r>
            <a:endParaRPr b="0" lang="en-US" sz="11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at nisi et, varius lobortis lectus. Fusce fermentum bibendum varius. Pellentesque habitant morbi tristique senectus et netus et malesuada</a:t>
            </a:r>
            <a:endParaRPr b="0" lang="en-US" sz="1100" spc="-1" strike="noStrike">
              <a:solidFill>
                <a:srgbClr val="222222"/>
              </a:solidFill>
              <a:latin typeface="Calibri"/>
            </a:endParaRPr>
          </a:p>
        </p:txBody>
      </p:sp>
      <p:sp>
        <p:nvSpPr>
          <p:cNvPr id="224" name="PlaceHolder 7"/>
          <p:cNvSpPr>
            <a:spLocks noGrp="1"/>
          </p:cNvSpPr>
          <p:nvPr>
            <p:ph type="body"/>
          </p:nvPr>
        </p:nvSpPr>
        <p:spPr>
          <a:xfrm>
            <a:off x="4800600" y="1079640"/>
            <a:ext cx="3993120" cy="342720"/>
          </a:xfrm>
          <a:prstGeom prst="rect">
            <a:avLst/>
          </a:prstGeom>
        </p:spPr>
        <p:txBody>
          <a:bodyPr lIns="0" rIns="0" tIns="0" bIns="0"/>
          <a:p>
            <a:pPr>
              <a:lnSpc>
                <a:spcPts val="1599"/>
              </a:lnSpc>
              <a:spcBef>
                <a:spcPts val="289"/>
              </a:spcBef>
              <a:spcAft>
                <a:spcPts val="300"/>
              </a:spcAft>
            </a:pPr>
            <a:r>
              <a:rPr b="1" lang="en-US" sz="1200" spc="199" strike="noStrike" cap="all">
                <a:solidFill>
                  <a:srgbClr val="76cdd8"/>
                </a:solidFill>
                <a:latin typeface="Calibri"/>
              </a:rPr>
              <a:t>OTHER Highlight goes here</a:t>
            </a:r>
            <a:endParaRPr b="0" lang="en-US" sz="1200" spc="-1" strike="noStrike">
              <a:solidFill>
                <a:srgbClr val="222222"/>
              </a:solidFill>
              <a:latin typeface="Calibri"/>
            </a:endParaRPr>
          </a:p>
        </p:txBody>
      </p:sp>
      <p:sp>
        <p:nvSpPr>
          <p:cNvPr id="225" name="Line 8"/>
          <p:cNvSpPr/>
          <p:nvPr/>
        </p:nvSpPr>
        <p:spPr>
          <a:xfrm>
            <a:off x="294120" y="716400"/>
            <a:ext cx="8555400" cy="360"/>
          </a:xfrm>
          <a:prstGeom prst="line">
            <a:avLst/>
          </a:prstGeom>
          <a:ln w="19080">
            <a:solidFill>
              <a:schemeClr val="bg2">
                <a:lumMod val="20000"/>
                <a:lumOff val="80000"/>
              </a:schemeClr>
            </a:solidFill>
          </a:ln>
        </p:spPr>
        <p:style>
          <a:lnRef idx="2">
            <a:schemeClr val="accent1"/>
          </a:lnRef>
          <a:fillRef idx="0">
            <a:schemeClr val="accent1"/>
          </a:fillRef>
          <a:effectRef idx="1">
            <a:schemeClr val="accent1"/>
          </a:effectRef>
          <a:fontRef idx="minor"/>
        </p:style>
      </p:sp>
      <p:sp>
        <p:nvSpPr>
          <p:cNvPr id="226" name="PlaceHolder 9"/>
          <p:cNvSpPr>
            <a:spLocks noGrp="1"/>
          </p:cNvSpPr>
          <p:nvPr>
            <p:ph type="sldNum"/>
          </p:nvPr>
        </p:nvSpPr>
        <p:spPr>
          <a:xfrm>
            <a:off x="7413480" y="4826520"/>
            <a:ext cx="1373040" cy="316440"/>
          </a:xfrm>
          <a:prstGeom prst="rect">
            <a:avLst/>
          </a:prstGeom>
        </p:spPr>
        <p:txBody>
          <a:bodyPr rIns="0" bIns="82440" anchor="ctr"/>
          <a:p>
            <a:pPr algn="r">
              <a:lnSpc>
                <a:spcPct val="100000"/>
              </a:lnSpc>
            </a:pPr>
            <a:fld id="{FA05D8BC-B7F5-43B8-931E-699CD9D13B7A}" type="slidenum">
              <a:rPr b="1" lang="hu-HU" sz="800" spc="-1" strike="noStrike">
                <a:solidFill>
                  <a:srgbClr val="fefefe"/>
                </a:solidFill>
                <a:latin typeface="Calibri Light"/>
              </a:rPr>
              <a:t>&lt;szám&gt;</a:t>
            </a:fld>
            <a:endParaRPr b="0" lang="hu-HU" sz="8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76cdd8"/>
        </a:solidFill>
      </p:bgPr>
    </p:bg>
    <p:spTree>
      <p:nvGrpSpPr>
        <p:cNvPr id="1" name=""/>
        <p:cNvGrpSpPr/>
        <p:nvPr/>
      </p:nvGrpSpPr>
      <p:grpSpPr>
        <a:xfrm>
          <a:off x="0" y="0"/>
          <a:ext cx="0" cy="0"/>
          <a:chOff x="0" y="0"/>
          <a:chExt cx="0" cy="0"/>
        </a:xfrm>
      </p:grpSpPr>
      <p:sp>
        <p:nvSpPr>
          <p:cNvPr id="263" name="CustomShape 1"/>
          <p:cNvSpPr/>
          <p:nvPr/>
        </p:nvSpPr>
        <p:spPr>
          <a:xfrm>
            <a:off x="0" y="4826520"/>
            <a:ext cx="9143640" cy="316440"/>
          </a:xfrm>
          <a:prstGeom prst="rect">
            <a:avLst/>
          </a:prstGeom>
          <a:solidFill>
            <a:schemeClr val="accent1">
              <a:lumMod val="25000"/>
            </a:schemeClr>
          </a:solidFill>
          <a:ln>
            <a:noFill/>
          </a:ln>
        </p:spPr>
        <p:style>
          <a:lnRef idx="1">
            <a:schemeClr val="accent1"/>
          </a:lnRef>
          <a:fillRef idx="3">
            <a:schemeClr val="accent1"/>
          </a:fillRef>
          <a:effectRef idx="2">
            <a:schemeClr val="accent1"/>
          </a:effectRef>
          <a:fontRef idx="minor"/>
        </p:style>
      </p:sp>
      <p:pic>
        <p:nvPicPr>
          <p:cNvPr id="264" name="Picture 7" descr=""/>
          <p:cNvPicPr/>
          <p:nvPr/>
        </p:nvPicPr>
        <p:blipFill>
          <a:blip r:embed="rId2"/>
          <a:stretch/>
        </p:blipFill>
        <p:spPr>
          <a:xfrm>
            <a:off x="360360" y="4911840"/>
            <a:ext cx="470520" cy="166680"/>
          </a:xfrm>
          <a:prstGeom prst="rect">
            <a:avLst/>
          </a:prstGeom>
          <a:ln>
            <a:noFill/>
          </a:ln>
        </p:spPr>
      </p:pic>
      <p:sp>
        <p:nvSpPr>
          <p:cNvPr id="265" name="CustomShape 2"/>
          <p:cNvSpPr/>
          <p:nvPr/>
        </p:nvSpPr>
        <p:spPr>
          <a:xfrm>
            <a:off x="943560" y="4877280"/>
            <a:ext cx="2421720" cy="196920"/>
          </a:xfrm>
          <a:prstGeom prst="rect">
            <a:avLst/>
          </a:prstGeom>
          <a:noFill/>
          <a:ln>
            <a:noFill/>
          </a:ln>
        </p:spPr>
        <p:style>
          <a:lnRef idx="0"/>
          <a:fillRef idx="0"/>
          <a:effectRef idx="0"/>
          <a:fontRef idx="minor"/>
        </p:style>
        <p:txBody>
          <a:bodyPr lIns="90000" rIns="90000" tIns="45000" bIns="45000"/>
          <a:p>
            <a:pPr>
              <a:lnSpc>
                <a:spcPct val="100000"/>
              </a:lnSpc>
            </a:pPr>
            <a:r>
              <a:rPr b="0" lang="hu-HU" sz="700" spc="-1" strike="noStrike">
                <a:solidFill>
                  <a:srgbClr val="ffffff"/>
                </a:solidFill>
                <a:latin typeface="Calibri Light"/>
              </a:rPr>
              <a:t>CONFIDENTIAL  |  © 2020 EPAM Systems, Inc.</a:t>
            </a:r>
            <a:endParaRPr b="0" lang="hu-HU" sz="700" spc="-1" strike="noStrike">
              <a:latin typeface="Arial"/>
            </a:endParaRPr>
          </a:p>
        </p:txBody>
      </p:sp>
      <p:sp>
        <p:nvSpPr>
          <p:cNvPr id="266" name="PlaceHolder 3"/>
          <p:cNvSpPr>
            <a:spLocks noGrp="1"/>
          </p:cNvSpPr>
          <p:nvPr>
            <p:ph type="title"/>
          </p:nvPr>
        </p:nvSpPr>
        <p:spPr>
          <a:xfrm>
            <a:off x="1780920" y="1803240"/>
            <a:ext cx="5581800" cy="1219680"/>
          </a:xfrm>
          <a:prstGeom prst="rect">
            <a:avLst/>
          </a:prstGeom>
        </p:spPr>
        <p:txBody>
          <a:bodyPr anchor="ctr"/>
          <a:p>
            <a:pPr algn="ctr">
              <a:lnSpc>
                <a:spcPct val="100000"/>
              </a:lnSpc>
              <a:spcBef>
                <a:spcPts val="380"/>
              </a:spcBef>
              <a:spcAft>
                <a:spcPts val="300"/>
              </a:spcAft>
            </a:pPr>
            <a:r>
              <a:rPr b="1" lang="en-US" sz="1600" spc="199" strike="noStrike" cap="all">
                <a:solidFill>
                  <a:srgbClr val="ffffff"/>
                </a:solidFill>
                <a:latin typeface="Calibri"/>
              </a:rPr>
              <a:t>Please add BREAKER SLIDE TITLE HERE</a:t>
            </a:r>
            <a:br/>
            <a:r>
              <a:rPr b="1" lang="en-US" sz="1600" spc="199" strike="noStrike" cap="all">
                <a:solidFill>
                  <a:srgbClr val="ffffff"/>
                </a:solidFill>
                <a:latin typeface="Calibri"/>
              </a:rPr>
              <a:t>Please add SECOND LINE OF TITLE HERE</a:t>
            </a:r>
            <a:endParaRPr b="0" lang="en-US" sz="1600" spc="-1" strike="noStrike">
              <a:solidFill>
                <a:srgbClr val="222222"/>
              </a:solidFill>
              <a:latin typeface="Calibri"/>
            </a:endParaRPr>
          </a:p>
        </p:txBody>
      </p:sp>
      <p:sp>
        <p:nvSpPr>
          <p:cNvPr id="267" name="PlaceHolder 4"/>
          <p:cNvSpPr>
            <a:spLocks noGrp="1"/>
          </p:cNvSpPr>
          <p:nvPr>
            <p:ph type="body"/>
          </p:nvPr>
        </p:nvSpPr>
        <p:spPr>
          <a:xfrm>
            <a:off x="457200" y="1203480"/>
            <a:ext cx="8229240" cy="298296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800" spc="-1" strike="noStrike">
                <a:solidFill>
                  <a:srgbClr val="222222"/>
                </a:solidFill>
                <a:latin typeface="Calibri"/>
              </a:rPr>
              <a:t>Vázlatszöveg formátumának szerkesztése</a:t>
            </a:r>
            <a:endParaRPr b="0" lang="en-US" sz="2800" spc="-1" strike="noStrike">
              <a:solidFill>
                <a:srgbClr val="222222"/>
              </a:solidFill>
              <a:latin typeface="Calibri"/>
            </a:endParaRPr>
          </a:p>
          <a:p>
            <a:pPr lvl="1" marL="864000" indent="-324000">
              <a:spcBef>
                <a:spcPts val="1134"/>
              </a:spcBef>
              <a:buClr>
                <a:srgbClr val="000000"/>
              </a:buClr>
              <a:buSzPct val="75000"/>
              <a:buFont typeface="Symbol" charset="2"/>
              <a:buChar char=""/>
            </a:pPr>
            <a:r>
              <a:rPr b="0" lang="en-US" sz="2000" spc="-1" strike="noStrike">
                <a:solidFill>
                  <a:srgbClr val="222222"/>
                </a:solidFill>
                <a:latin typeface="Calibri"/>
              </a:rPr>
              <a:t>Második vázlatszint</a:t>
            </a:r>
            <a:endParaRPr b="0" lang="en-US" sz="2000" spc="-1" strike="noStrike">
              <a:solidFill>
                <a:srgbClr val="222222"/>
              </a:solidFill>
              <a:latin typeface="Calibri"/>
            </a:endParaRPr>
          </a:p>
          <a:p>
            <a:pPr lvl="2" marL="1296000" indent="-288000">
              <a:spcBef>
                <a:spcPts val="850"/>
              </a:spcBef>
              <a:buClr>
                <a:srgbClr val="000000"/>
              </a:buClr>
              <a:buSzPct val="45000"/>
              <a:buFont typeface="Wingdings" charset="2"/>
              <a:buChar char=""/>
            </a:pPr>
            <a:r>
              <a:rPr b="0" lang="en-US" sz="1800" spc="-1" strike="noStrike">
                <a:solidFill>
                  <a:srgbClr val="222222"/>
                </a:solidFill>
                <a:latin typeface="Calibri"/>
              </a:rPr>
              <a:t>Harmadik vázlatszint</a:t>
            </a:r>
            <a:endParaRPr b="0" lang="en-US" sz="1800" spc="-1" strike="noStrike">
              <a:solidFill>
                <a:srgbClr val="222222"/>
              </a:solidFill>
              <a:latin typeface="Calibri"/>
            </a:endParaRPr>
          </a:p>
          <a:p>
            <a:pPr lvl="3" marL="1728000" indent="-216000">
              <a:spcBef>
                <a:spcPts val="567"/>
              </a:spcBef>
              <a:buClr>
                <a:srgbClr val="000000"/>
              </a:buClr>
              <a:buSzPct val="75000"/>
              <a:buFont typeface="Symbol" charset="2"/>
              <a:buChar char=""/>
            </a:pPr>
            <a:r>
              <a:rPr b="0" lang="en-US" sz="1800" spc="-1" strike="noStrike">
                <a:solidFill>
                  <a:srgbClr val="222222"/>
                </a:solidFill>
                <a:latin typeface="Calibri"/>
              </a:rPr>
              <a:t>Negyedik vázlatszint</a:t>
            </a:r>
            <a:endParaRPr b="0" lang="en-US" sz="1800" spc="-1" strike="noStrike">
              <a:solidFill>
                <a:srgbClr val="222222"/>
              </a:solidFill>
              <a:latin typeface="Calibri"/>
            </a:endParaRPr>
          </a:p>
          <a:p>
            <a:pPr lvl="4" marL="2160000" indent="-216000">
              <a:spcBef>
                <a:spcPts val="283"/>
              </a:spcBef>
              <a:buClr>
                <a:srgbClr val="000000"/>
              </a:buClr>
              <a:buSzPct val="45000"/>
              <a:buFont typeface="Wingdings" charset="2"/>
              <a:buChar char=""/>
            </a:pPr>
            <a:r>
              <a:rPr b="0" lang="en-US" sz="2000" spc="-1" strike="noStrike">
                <a:solidFill>
                  <a:srgbClr val="222222"/>
                </a:solidFill>
                <a:latin typeface="Calibri"/>
              </a:rPr>
              <a:t>Ötödik vázlatszint</a:t>
            </a:r>
            <a:endParaRPr b="0" lang="en-US" sz="2000" spc="-1" strike="noStrike">
              <a:solidFill>
                <a:srgbClr val="222222"/>
              </a:solidFill>
              <a:latin typeface="Calibri"/>
            </a:endParaRPr>
          </a:p>
          <a:p>
            <a:pPr lvl="5" marL="2592000" indent="-216000">
              <a:spcBef>
                <a:spcPts val="283"/>
              </a:spcBef>
              <a:buClr>
                <a:srgbClr val="000000"/>
              </a:buClr>
              <a:buSzPct val="45000"/>
              <a:buFont typeface="Wingdings" charset="2"/>
              <a:buChar char=""/>
            </a:pPr>
            <a:r>
              <a:rPr b="0" lang="en-US" sz="2000" spc="-1" strike="noStrike">
                <a:solidFill>
                  <a:srgbClr val="222222"/>
                </a:solidFill>
                <a:latin typeface="Calibri"/>
              </a:rPr>
              <a:t>Hatodik vázlatszint</a:t>
            </a:r>
            <a:endParaRPr b="0" lang="en-US" sz="2000" spc="-1" strike="noStrike">
              <a:solidFill>
                <a:srgbClr val="222222"/>
              </a:solidFill>
              <a:latin typeface="Calibri"/>
            </a:endParaRPr>
          </a:p>
          <a:p>
            <a:pPr lvl="6" marL="3024000" indent="-216000">
              <a:spcBef>
                <a:spcPts val="283"/>
              </a:spcBef>
              <a:buClr>
                <a:srgbClr val="000000"/>
              </a:buClr>
              <a:buSzPct val="45000"/>
              <a:buFont typeface="Wingdings" charset="2"/>
              <a:buChar char=""/>
            </a:pPr>
            <a:r>
              <a:rPr b="0" lang="en-US" sz="2000" spc="-1" strike="noStrike">
                <a:solidFill>
                  <a:srgbClr val="222222"/>
                </a:solidFill>
                <a:latin typeface="Calibri"/>
              </a:rPr>
              <a:t>Hetedik vázlatszint</a:t>
            </a:r>
            <a:endParaRPr b="0" lang="en-US" sz="2000" spc="-1" strike="noStrike">
              <a:solidFill>
                <a:srgbClr val="222222"/>
              </a:solidFill>
              <a:latin typeface="Calibri"/>
            </a:endParaRPr>
          </a:p>
        </p:txBody>
      </p:sp>
    </p:spTree>
  </p:cSld>
  <p:clrMap bg1="lt1" bg2="lt2" tx1="dk1" tx2="dk2" accent1="accent1" accent2="accent2" accent3="accent3" accent4="accent4" accent5="accent5" accent6="accent6" hlink="hlink" folHlink="folHlink"/>
  <p:sldLayoutIdLst>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2.xml.rels><?xml version="1.0" encoding="UTF-8"?>
<Relationships xmlns="http://schemas.openxmlformats.org/package/2006/relationships"><Relationship Id="rId1" Type="http://schemas.openxmlformats.org/officeDocument/2006/relationships/hyperlink" Target="https://www.guru99.com/gherkin-test-cucumber.html" TargetMode="External"/><Relationship Id="rId2" Type="http://schemas.openxmlformats.org/officeDocument/2006/relationships/slideLayout" Target="../slideLayouts/slideLayout61.xml"/>
</Relationships>
</file>

<file path=ppt/slides/_rels/slide13.xml.rels><?xml version="1.0" encoding="UTF-8"?>
<Relationships xmlns="http://schemas.openxmlformats.org/package/2006/relationships"><Relationship Id="rId1" Type="http://schemas.openxmlformats.org/officeDocument/2006/relationships/hyperlink" Target="https://www.softwaretestinghelp.com/behavior-driven-development-bdd-tools/" TargetMode="External"/><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slideLayout" Target="../slideLayouts/slideLayout61.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15.xml.rels><?xml version="1.0" encoding="UTF-8"?>
<Relationships xmlns="http://schemas.openxmlformats.org/package/2006/relationships"><Relationship Id="rId1" Type="http://schemas.openxmlformats.org/officeDocument/2006/relationships/hyperlink" Target="https://cucumber.io/docs/gherkin/reference/" TargetMode="External"/><Relationship Id="rId2" Type="http://schemas.openxmlformats.org/officeDocument/2006/relationships/slideLayout" Target="../slideLayouts/slideLayout61.xml"/>
</Relationships>
</file>

<file path=ppt/slides/_rels/slide16.xml.rels><?xml version="1.0" encoding="UTF-8"?>
<Relationships xmlns="http://schemas.openxmlformats.org/package/2006/relationships"><Relationship Id="rId1" Type="http://schemas.openxmlformats.org/officeDocument/2006/relationships/hyperlink" Target="https://www.spotify.com/hu/" TargetMode="External"/><Relationship Id="rId2" Type="http://schemas.openxmlformats.org/officeDocument/2006/relationships/hyperlink" Target="https://gitlab.com/unideb-szoftverteszteles/spotify" TargetMode="External"/><Relationship Id="rId3" Type="http://schemas.openxmlformats.org/officeDocument/2006/relationships/hyperlink" Target="https://gitlab.com/unideb-szoftverteszteles/spotify.git" TargetMode="External"/><Relationship Id="rId4" Type="http://schemas.openxmlformats.org/officeDocument/2006/relationships/slideLayout" Target="../slideLayouts/slideLayout61.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2.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hyperlink" Target="https://www.browserstack.com/guide/testing-pyramid-for-test-automation" TargetMode="External"/><Relationship Id="rId3" Type="http://schemas.openxmlformats.org/officeDocument/2006/relationships/slideLayout" Target="../slideLayouts/slideLayout37.xml"/>
</Relationships>
</file>

<file path=ppt/slides/_rels/slide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hyperlink" Target="https://www.enterprise-pm.com/pmbasics/triple-constraint/" TargetMode="External"/><Relationship Id="rId3"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hyperlink" Target="https://smartbear.com/resources/ebooks/6-ways-to-measure-the-roi-of-automated-testing/" TargetMode="External"/><Relationship Id="rId2" Type="http://schemas.openxmlformats.org/officeDocument/2006/relationships/image" Target="../media/image14.jpeg"/><Relationship Id="rId3" Type="http://schemas.openxmlformats.org/officeDocument/2006/relationships/slideLayout" Target="../slideLayouts/slideLayout37.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TextShape 1"/>
          <p:cNvSpPr txBox="1"/>
          <p:nvPr/>
        </p:nvSpPr>
        <p:spPr>
          <a:xfrm>
            <a:off x="531360" y="1412280"/>
            <a:ext cx="4315680" cy="1421640"/>
          </a:xfrm>
          <a:prstGeom prst="rect">
            <a:avLst/>
          </a:prstGeom>
          <a:noFill/>
          <a:ln>
            <a:noFill/>
          </a:ln>
        </p:spPr>
        <p:txBody>
          <a:bodyPr lIns="0" rIns="0" tIns="0" bIns="0"/>
          <a:p>
            <a:pPr>
              <a:lnSpc>
                <a:spcPct val="90000"/>
              </a:lnSpc>
            </a:pPr>
            <a:r>
              <a:rPr b="0" lang="en-US" sz="2400" spc="-1" strike="noStrike">
                <a:solidFill>
                  <a:srgbClr val="ffffff"/>
                </a:solidFill>
                <a:latin typeface="Calibri Light"/>
              </a:rPr>
              <a:t>Test automation goals, decisions. Test automation approaches. Behavior based testing.</a:t>
            </a:r>
            <a:endParaRPr b="0" lang="en-US" sz="2400" spc="-1" strike="noStrike">
              <a:solidFill>
                <a:srgbClr val="222222"/>
              </a:solidFill>
              <a:latin typeface="Calibri"/>
            </a:endParaRPr>
          </a:p>
        </p:txBody>
      </p:sp>
      <p:sp>
        <p:nvSpPr>
          <p:cNvPr id="305" name="TextShape 2"/>
          <p:cNvSpPr txBox="1"/>
          <p:nvPr/>
        </p:nvSpPr>
        <p:spPr>
          <a:xfrm>
            <a:off x="531360" y="3921120"/>
            <a:ext cx="4315680" cy="531360"/>
          </a:xfrm>
          <a:prstGeom prst="rect">
            <a:avLst/>
          </a:prstGeom>
          <a:noFill/>
          <a:ln>
            <a:noFill/>
          </a:ln>
        </p:spPr>
        <p:txBody>
          <a:bodyPr lIns="0" rIns="0" tIns="0" bIns="0" anchor="ctr"/>
          <a:p>
            <a:pPr>
              <a:lnSpc>
                <a:spcPct val="90000"/>
              </a:lnSpc>
              <a:spcBef>
                <a:spcPts val="751"/>
              </a:spcBef>
            </a:pPr>
            <a:r>
              <a:rPr b="1" lang="en-US" sz="1400" spc="-1" strike="noStrike">
                <a:solidFill>
                  <a:srgbClr val="ffffff"/>
                </a:solidFill>
                <a:latin typeface="Calibri"/>
              </a:rPr>
              <a:t>Horváth Anita, EPAM</a:t>
            </a:r>
            <a:endParaRPr b="1" lang="en-US" sz="1400" spc="-1" strike="noStrike">
              <a:solidFill>
                <a:srgbClr val="ffffff"/>
              </a:solidFill>
              <a:latin typeface="Calibri"/>
            </a:endParaRPr>
          </a:p>
          <a:p>
            <a:pPr>
              <a:lnSpc>
                <a:spcPct val="90000"/>
              </a:lnSpc>
              <a:spcBef>
                <a:spcPts val="751"/>
              </a:spcBef>
            </a:pPr>
            <a:r>
              <a:rPr b="1" lang="en-US" sz="1400" spc="-1" strike="noStrike">
                <a:solidFill>
                  <a:srgbClr val="ffffff"/>
                </a:solidFill>
                <a:latin typeface="Calibri"/>
              </a:rPr>
              <a:t>Anita_Horvath@epam.com</a:t>
            </a:r>
            <a:endParaRPr b="1" lang="en-US" sz="1400" spc="-1" strike="noStrike">
              <a:solidFill>
                <a:srgbClr val="ffffff"/>
              </a:solidFill>
              <a:latin typeface="Calibri"/>
            </a:endParaRPr>
          </a:p>
        </p:txBody>
      </p:sp>
      <p:sp>
        <p:nvSpPr>
          <p:cNvPr id="306" name="CustomShape 3"/>
          <p:cNvSpPr/>
          <p:nvPr/>
        </p:nvSpPr>
        <p:spPr>
          <a:xfrm>
            <a:off x="433080" y="4867560"/>
            <a:ext cx="2421720" cy="196920"/>
          </a:xfrm>
          <a:prstGeom prst="rect">
            <a:avLst/>
          </a:prstGeom>
          <a:noFill/>
          <a:ln>
            <a:noFill/>
          </a:ln>
        </p:spPr>
        <p:style>
          <a:lnRef idx="0"/>
          <a:fillRef idx="0"/>
          <a:effectRef idx="0"/>
          <a:fontRef idx="minor"/>
        </p:style>
        <p:txBody>
          <a:bodyPr lIns="90000" rIns="90000" tIns="45000" bIns="45000"/>
          <a:p>
            <a:pPr>
              <a:lnSpc>
                <a:spcPct val="100000"/>
              </a:lnSpc>
            </a:pPr>
            <a:r>
              <a:rPr b="0" lang="hu-HU" sz="700" spc="-1" strike="noStrike">
                <a:solidFill>
                  <a:srgbClr val="ffffff"/>
                </a:solidFill>
                <a:latin typeface="Calibri Light"/>
              </a:rPr>
              <a:t>CONFIDENTIAL  |  © 2020 EPAM Systems, Inc.</a:t>
            </a:r>
            <a:endParaRPr b="0" lang="hu-HU" sz="700" spc="-1" strike="noStrike">
              <a:latin typeface="Arial"/>
            </a:endParaRPr>
          </a:p>
        </p:txBody>
      </p:sp>
    </p:spTree>
  </p:cSld>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TextShape 1"/>
          <p:cNvSpPr txBox="1"/>
          <p:nvPr/>
        </p:nvSpPr>
        <p:spPr>
          <a:xfrm>
            <a:off x="531360" y="1412280"/>
            <a:ext cx="4315680" cy="1421640"/>
          </a:xfrm>
          <a:prstGeom prst="rect">
            <a:avLst/>
          </a:prstGeom>
          <a:noFill/>
          <a:ln>
            <a:noFill/>
          </a:ln>
        </p:spPr>
        <p:txBody>
          <a:bodyPr lIns="0" rIns="0" tIns="0" bIns="0"/>
          <a:p>
            <a:pPr>
              <a:lnSpc>
                <a:spcPct val="90000"/>
              </a:lnSpc>
            </a:pPr>
            <a:r>
              <a:rPr b="0" lang="en-US" sz="2800" spc="-1" strike="noStrike">
                <a:solidFill>
                  <a:srgbClr val="ffffff"/>
                </a:solidFill>
                <a:latin typeface="Calibri Light"/>
              </a:rPr>
              <a:t>Behavior Based Testing</a:t>
            </a:r>
            <a:endParaRPr b="0" lang="en-US" sz="2800" spc="-1" strike="noStrike">
              <a:solidFill>
                <a:srgbClr val="222222"/>
              </a:solidFill>
              <a:latin typeface="Calibri"/>
            </a:endParaRPr>
          </a:p>
        </p:txBody>
      </p:sp>
      <p:sp>
        <p:nvSpPr>
          <p:cNvPr id="341" name="TextShape 2"/>
          <p:cNvSpPr txBox="1"/>
          <p:nvPr/>
        </p:nvSpPr>
        <p:spPr>
          <a:xfrm>
            <a:off x="531360" y="3049920"/>
            <a:ext cx="4315680" cy="313560"/>
          </a:xfrm>
          <a:prstGeom prst="rect">
            <a:avLst/>
          </a:prstGeom>
          <a:noFill/>
          <a:ln>
            <a:noFill/>
          </a:ln>
        </p:spPr>
        <p:txBody>
          <a:bodyPr lIns="0" rIns="0" tIns="0" bIns="0" anchor="ctr"/>
          <a:p>
            <a:endParaRPr b="1" lang="en-US" sz="1600" spc="-1" strike="noStrike">
              <a:solidFill>
                <a:srgbClr val="ffffff"/>
              </a:solidFill>
              <a:latin typeface="Calibri"/>
            </a:endParaRPr>
          </a:p>
        </p:txBody>
      </p:sp>
      <p:sp>
        <p:nvSpPr>
          <p:cNvPr id="342" name="TextShape 3"/>
          <p:cNvSpPr txBox="1"/>
          <p:nvPr/>
        </p:nvSpPr>
        <p:spPr>
          <a:xfrm>
            <a:off x="5073840" y="0"/>
            <a:ext cx="529920" cy="5143320"/>
          </a:xfrm>
          <a:prstGeom prst="rect">
            <a:avLst/>
          </a:prstGeom>
          <a:blipFill rotWithShape="0">
            <a:blip r:embed="rId1"/>
            <a:stretch>
              <a:fillRect/>
            </a:stretch>
          </a:blipFill>
          <a:ln>
            <a:noFill/>
          </a:ln>
        </p:spPr>
        <p:txBody>
          <a:bodyPr lIns="90000" rIns="90000" tIns="45000" bIns="45000"/>
          <a:p>
            <a:endParaRPr b="1" lang="en-US" sz="1600" spc="-1" strike="noStrike">
              <a:solidFill>
                <a:srgbClr val="ffffff"/>
              </a:solidFill>
              <a:latin typeface="Calibri"/>
            </a:endParaRPr>
          </a:p>
        </p:txBody>
      </p:sp>
    </p:spTree>
  </p:cSld>
  <p:timing>
    <p:tnLst>
      <p:par>
        <p:cTn id="19" dur="indefinite" restart="never" nodeType="tmRoot">
          <p:childTnLst>
            <p:seq>
              <p:cTn id="20" dur="indefinite"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3" name="TextShape 1"/>
          <p:cNvSpPr txBox="1"/>
          <p:nvPr/>
        </p:nvSpPr>
        <p:spPr>
          <a:xfrm>
            <a:off x="360360" y="228600"/>
            <a:ext cx="8426160" cy="301320"/>
          </a:xfrm>
          <a:prstGeom prst="rect">
            <a:avLst/>
          </a:prstGeom>
          <a:noFill/>
          <a:ln>
            <a:noFill/>
          </a:ln>
        </p:spPr>
        <p:txBody>
          <a:bodyPr lIns="0" rIns="0" anchor="ctr"/>
          <a:p>
            <a:pPr>
              <a:lnSpc>
                <a:spcPct val="100000"/>
              </a:lnSpc>
            </a:pPr>
            <a:r>
              <a:rPr b="0" lang="en-US" sz="2400" spc="97" strike="noStrike">
                <a:solidFill>
                  <a:srgbClr val="222222"/>
                </a:solidFill>
                <a:latin typeface="Calibri Light"/>
              </a:rPr>
              <a:t>BDD &amp; BDT Advantages</a:t>
            </a:r>
            <a:endParaRPr b="0" lang="en-US" sz="2400" spc="-1" strike="noStrike">
              <a:solidFill>
                <a:srgbClr val="222222"/>
              </a:solidFill>
              <a:latin typeface="Calibri"/>
            </a:endParaRPr>
          </a:p>
        </p:txBody>
      </p:sp>
      <p:sp>
        <p:nvSpPr>
          <p:cNvPr id="344" name="TextShape 2"/>
          <p:cNvSpPr txBox="1"/>
          <p:nvPr/>
        </p:nvSpPr>
        <p:spPr>
          <a:xfrm>
            <a:off x="357120" y="1730160"/>
            <a:ext cx="8429400" cy="2720880"/>
          </a:xfrm>
          <a:prstGeom prst="rect">
            <a:avLst/>
          </a:prstGeom>
          <a:noFill/>
          <a:ln>
            <a:noFill/>
          </a:ln>
        </p:spPr>
        <p:txBody>
          <a:bodyPr lIns="0" rIns="0" tIns="0" bIns="0"/>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It involves getting stakeholders and delivery team with different perspectives onto the same page and ensuring that all have the same expectations.</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BDD starts with a </a:t>
            </a:r>
            <a:r>
              <a:rPr b="1" i="1" lang="en-US" sz="1600" spc="-1" strike="noStrike">
                <a:solidFill>
                  <a:srgbClr val="222222"/>
                </a:solidFill>
                <a:latin typeface="Calibri Light"/>
              </a:rPr>
              <a:t>business goal</a:t>
            </a:r>
            <a:r>
              <a:rPr b="0" lang="en-US" sz="1600" spc="-1" strike="noStrike">
                <a:solidFill>
                  <a:srgbClr val="222222"/>
                </a:solidFill>
                <a:latin typeface="Calibri Light"/>
              </a:rPr>
              <a:t> that translates to </a:t>
            </a:r>
            <a:r>
              <a:rPr b="1" i="1" lang="en-US" sz="1600" spc="-1" strike="noStrike">
                <a:solidFill>
                  <a:srgbClr val="222222"/>
                </a:solidFill>
                <a:latin typeface="Calibri Light"/>
              </a:rPr>
              <a:t>features and stories</a:t>
            </a:r>
            <a:r>
              <a:rPr b="0" lang="en-US" sz="1600" spc="-1" strike="noStrike">
                <a:solidFill>
                  <a:srgbClr val="222222"/>
                </a:solidFill>
                <a:latin typeface="Calibri Light"/>
              </a:rPr>
              <a:t>.</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The goal of BDT is a </a:t>
            </a:r>
            <a:r>
              <a:rPr b="1" i="1" lang="en-US" sz="1600" spc="-1" strike="noStrike">
                <a:solidFill>
                  <a:srgbClr val="222222"/>
                </a:solidFill>
                <a:latin typeface="Calibri Light"/>
              </a:rPr>
              <a:t>business readable and domain specific language </a:t>
            </a:r>
            <a:r>
              <a:rPr b="0" lang="en-US" sz="1600" spc="-1" strike="noStrike">
                <a:solidFill>
                  <a:srgbClr val="222222"/>
                </a:solidFill>
                <a:latin typeface="Calibri Light"/>
              </a:rPr>
              <a:t>that allows you to describe a system’s behavior without detailing how that behavior is implemented.</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In BDT, the feature descriptions with scenarios are typically written before anything else and they are verified by the non-technical stakeholders.</a:t>
            </a:r>
            <a:endParaRPr b="0" lang="en-US" sz="1600" spc="-1" strike="noStrike">
              <a:solidFill>
                <a:srgbClr val="222222"/>
              </a:solidFill>
              <a:latin typeface="Calibri"/>
            </a:endParaRPr>
          </a:p>
        </p:txBody>
      </p:sp>
      <p:sp>
        <p:nvSpPr>
          <p:cNvPr id="345" name="TextShape 3"/>
          <p:cNvSpPr txBox="1"/>
          <p:nvPr/>
        </p:nvSpPr>
        <p:spPr>
          <a:xfrm>
            <a:off x="357120" y="958680"/>
            <a:ext cx="8429400" cy="628200"/>
          </a:xfrm>
          <a:prstGeom prst="rect">
            <a:avLst/>
          </a:prstGeom>
          <a:noFill/>
          <a:ln>
            <a:noFill/>
          </a:ln>
        </p:spPr>
        <p:txBody>
          <a:bodyPr lIns="0" rIns="0" tIns="0" bIns="0"/>
          <a:p>
            <a:pPr>
              <a:lnSpc>
                <a:spcPts val="1599"/>
              </a:lnSpc>
              <a:spcBef>
                <a:spcPts val="289"/>
              </a:spcBef>
              <a:spcAft>
                <a:spcPts val="300"/>
              </a:spcAft>
            </a:pPr>
            <a:r>
              <a:rPr b="1" lang="en-US" sz="1200" spc="199" strike="noStrike" cap="all">
                <a:solidFill>
                  <a:srgbClr val="76cdd8"/>
                </a:solidFill>
                <a:latin typeface="Calibri"/>
              </a:rPr>
              <a:t>BDD - Behavior Driven Development</a:t>
            </a:r>
            <a:endParaRPr b="0" lang="en-US" sz="1200" spc="-1" strike="noStrike">
              <a:solidFill>
                <a:srgbClr val="222222"/>
              </a:solidFill>
              <a:latin typeface="Calibri"/>
            </a:endParaRPr>
          </a:p>
          <a:p>
            <a:pPr>
              <a:lnSpc>
                <a:spcPts val="1599"/>
              </a:lnSpc>
              <a:spcBef>
                <a:spcPts val="289"/>
              </a:spcBef>
              <a:spcAft>
                <a:spcPts val="300"/>
              </a:spcAft>
            </a:pPr>
            <a:r>
              <a:rPr b="1" lang="en-US" sz="1200" spc="199" strike="noStrike" cap="all">
                <a:solidFill>
                  <a:srgbClr val="76cdd8"/>
                </a:solidFill>
                <a:latin typeface="Calibri"/>
              </a:rPr>
              <a:t>BDT – Behavior DRIVEN Testing</a:t>
            </a:r>
            <a:endParaRPr b="0" lang="en-US" sz="1200" spc="-1" strike="noStrike">
              <a:solidFill>
                <a:srgbClr val="222222"/>
              </a:solidFill>
              <a:latin typeface="Calibri"/>
            </a:endParaRPr>
          </a:p>
        </p:txBody>
      </p:sp>
      <p:sp>
        <p:nvSpPr>
          <p:cNvPr id="346" name="TextShape 4"/>
          <p:cNvSpPr txBox="1"/>
          <p:nvPr/>
        </p:nvSpPr>
        <p:spPr>
          <a:xfrm>
            <a:off x="7413480" y="4826520"/>
            <a:ext cx="1373040" cy="316440"/>
          </a:xfrm>
          <a:prstGeom prst="rect">
            <a:avLst/>
          </a:prstGeom>
          <a:noFill/>
          <a:ln>
            <a:noFill/>
          </a:ln>
        </p:spPr>
        <p:txBody>
          <a:bodyPr rIns="0" bIns="82440" anchor="ctr"/>
          <a:p>
            <a:pPr algn="r">
              <a:lnSpc>
                <a:spcPct val="100000"/>
              </a:lnSpc>
            </a:pPr>
            <a:fld id="{144FA6EA-63C6-4CC8-AAE9-3C66DB01DB98}" type="slidenum">
              <a:rPr b="1" lang="hu-HU" sz="800" spc="-1" strike="noStrike">
                <a:solidFill>
                  <a:srgbClr val="fefefe"/>
                </a:solidFill>
                <a:latin typeface="Calibri Light"/>
              </a:rPr>
              <a:t>&lt;szám&gt;</a:t>
            </a:fld>
            <a:endParaRPr b="0" lang="hu-HU" sz="800" spc="-1" strike="noStrike">
              <a:latin typeface="Times New Roman"/>
            </a:endParaRPr>
          </a:p>
        </p:txBody>
      </p:sp>
    </p:spTree>
  </p:cSld>
  <p:timing>
    <p:tnLst>
      <p:par>
        <p:cTn id="21" dur="indefinite" restart="never" nodeType="tmRoot">
          <p:childTnLst>
            <p:seq>
              <p:cTn id="22" dur="indefinite"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7" name="TextShape 1"/>
          <p:cNvSpPr txBox="1"/>
          <p:nvPr/>
        </p:nvSpPr>
        <p:spPr>
          <a:xfrm>
            <a:off x="360360" y="228600"/>
            <a:ext cx="8426160" cy="301320"/>
          </a:xfrm>
          <a:prstGeom prst="rect">
            <a:avLst/>
          </a:prstGeom>
          <a:noFill/>
          <a:ln>
            <a:noFill/>
          </a:ln>
        </p:spPr>
        <p:txBody>
          <a:bodyPr lIns="0" rIns="0" anchor="ctr"/>
          <a:p>
            <a:pPr>
              <a:lnSpc>
                <a:spcPct val="100000"/>
              </a:lnSpc>
            </a:pPr>
            <a:r>
              <a:rPr b="0" lang="en-US" sz="2400" spc="97" strike="noStrike">
                <a:solidFill>
                  <a:srgbClr val="222222"/>
                </a:solidFill>
                <a:latin typeface="Calibri Light"/>
              </a:rPr>
              <a:t>Gherkin</a:t>
            </a:r>
            <a:endParaRPr b="0" lang="en-US" sz="2400" spc="-1" strike="noStrike">
              <a:solidFill>
                <a:srgbClr val="222222"/>
              </a:solidFill>
              <a:latin typeface="Calibri"/>
            </a:endParaRPr>
          </a:p>
        </p:txBody>
      </p:sp>
      <p:sp>
        <p:nvSpPr>
          <p:cNvPr id="348" name="TextShape 2"/>
          <p:cNvSpPr txBox="1"/>
          <p:nvPr/>
        </p:nvSpPr>
        <p:spPr>
          <a:xfrm>
            <a:off x="357120" y="1104840"/>
            <a:ext cx="8435520" cy="316440"/>
          </a:xfrm>
          <a:prstGeom prst="rect">
            <a:avLst/>
          </a:prstGeom>
          <a:noFill/>
          <a:ln>
            <a:noFill/>
          </a:ln>
        </p:spPr>
        <p:txBody>
          <a:bodyPr lIns="0" rIns="0" tIns="0" bIns="0"/>
          <a:p>
            <a:pPr>
              <a:lnSpc>
                <a:spcPts val="1599"/>
              </a:lnSpc>
              <a:spcBef>
                <a:spcPts val="289"/>
              </a:spcBef>
              <a:spcAft>
                <a:spcPts val="300"/>
              </a:spcAft>
            </a:pPr>
            <a:r>
              <a:rPr b="1" lang="en-US" sz="1200" spc="199" strike="noStrike" u="sng" cap="all">
                <a:solidFill>
                  <a:srgbClr val="76cdd8"/>
                </a:solidFill>
                <a:uFillTx/>
                <a:latin typeface="Calibri"/>
                <a:hlinkClick r:id="rId1"/>
              </a:rPr>
              <a:t>https://www.guru99.com/gherkin-test-cucumber.html</a:t>
            </a:r>
            <a:endParaRPr b="0" lang="en-US" sz="1200" spc="-1" strike="noStrike">
              <a:solidFill>
                <a:srgbClr val="222222"/>
              </a:solidFill>
              <a:latin typeface="Calibri"/>
            </a:endParaRPr>
          </a:p>
        </p:txBody>
      </p:sp>
      <p:sp>
        <p:nvSpPr>
          <p:cNvPr id="349" name="TextShape 3"/>
          <p:cNvSpPr txBox="1"/>
          <p:nvPr/>
        </p:nvSpPr>
        <p:spPr>
          <a:xfrm>
            <a:off x="7413480" y="4826520"/>
            <a:ext cx="1373040" cy="316440"/>
          </a:xfrm>
          <a:prstGeom prst="rect">
            <a:avLst/>
          </a:prstGeom>
          <a:noFill/>
          <a:ln>
            <a:noFill/>
          </a:ln>
        </p:spPr>
        <p:txBody>
          <a:bodyPr rIns="0" bIns="82440" anchor="ctr"/>
          <a:p>
            <a:pPr algn="r">
              <a:lnSpc>
                <a:spcPct val="100000"/>
              </a:lnSpc>
            </a:pPr>
            <a:fld id="{EEF38261-541E-4FD1-9379-1F3876EA7873}" type="slidenum">
              <a:rPr b="1" lang="hu-HU" sz="800" spc="-1" strike="noStrike">
                <a:solidFill>
                  <a:srgbClr val="fefefe"/>
                </a:solidFill>
                <a:latin typeface="Calibri Light"/>
              </a:rPr>
              <a:t>&lt;szám&gt;</a:t>
            </a:fld>
            <a:endParaRPr b="0" lang="hu-HU" sz="800" spc="-1" strike="noStrike">
              <a:latin typeface="Times New Roman"/>
            </a:endParaRPr>
          </a:p>
        </p:txBody>
      </p:sp>
      <p:sp>
        <p:nvSpPr>
          <p:cNvPr id="350" name="TextShape 4"/>
          <p:cNvSpPr txBox="1"/>
          <p:nvPr/>
        </p:nvSpPr>
        <p:spPr>
          <a:xfrm>
            <a:off x="360360" y="1421640"/>
            <a:ext cx="8426160" cy="3053880"/>
          </a:xfrm>
          <a:prstGeom prst="rect">
            <a:avLst/>
          </a:prstGeom>
          <a:noFill/>
          <a:ln>
            <a:noFill/>
          </a:ln>
        </p:spPr>
        <p:txBody>
          <a:bodyPr lIns="0" rIns="0" tIns="0" bIns="0"/>
          <a:p>
            <a:endParaRPr b="0" lang="en-US" sz="1100" spc="-1" strike="noStrike">
              <a:solidFill>
                <a:srgbClr val="222222"/>
              </a:solidFill>
              <a:latin typeface="Calibri"/>
            </a:endParaRPr>
          </a:p>
        </p:txBody>
      </p:sp>
    </p:spTree>
  </p:cSld>
  <p:timing>
    <p:tnLst>
      <p:par>
        <p:cTn id="23" dur="indefinite" restart="never" nodeType="tmRoot">
          <p:childTnLst>
            <p:seq>
              <p:cTn id="24" dur="indefinite"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1" name="TextShape 1"/>
          <p:cNvSpPr txBox="1"/>
          <p:nvPr/>
        </p:nvSpPr>
        <p:spPr>
          <a:xfrm>
            <a:off x="360360" y="228600"/>
            <a:ext cx="8426160" cy="301320"/>
          </a:xfrm>
          <a:prstGeom prst="rect">
            <a:avLst/>
          </a:prstGeom>
          <a:noFill/>
          <a:ln>
            <a:noFill/>
          </a:ln>
        </p:spPr>
        <p:txBody>
          <a:bodyPr lIns="0" rIns="0" anchor="ctr"/>
          <a:p>
            <a:pPr>
              <a:lnSpc>
                <a:spcPct val="100000"/>
              </a:lnSpc>
            </a:pPr>
            <a:r>
              <a:rPr b="0" lang="en-US" sz="2400" spc="97" strike="noStrike">
                <a:solidFill>
                  <a:srgbClr val="222222"/>
                </a:solidFill>
                <a:latin typeface="Calibri Light"/>
              </a:rPr>
              <a:t>Tools and testing frameworks</a:t>
            </a:r>
            <a:endParaRPr b="0" lang="en-US" sz="2400" spc="-1" strike="noStrike">
              <a:solidFill>
                <a:srgbClr val="222222"/>
              </a:solidFill>
              <a:latin typeface="Calibri"/>
            </a:endParaRPr>
          </a:p>
        </p:txBody>
      </p:sp>
      <p:sp>
        <p:nvSpPr>
          <p:cNvPr id="352" name="TextShape 2"/>
          <p:cNvSpPr txBox="1"/>
          <p:nvPr/>
        </p:nvSpPr>
        <p:spPr>
          <a:xfrm>
            <a:off x="360360" y="4317480"/>
            <a:ext cx="8435520" cy="316440"/>
          </a:xfrm>
          <a:prstGeom prst="rect">
            <a:avLst/>
          </a:prstGeom>
          <a:noFill/>
          <a:ln>
            <a:noFill/>
          </a:ln>
        </p:spPr>
        <p:txBody>
          <a:bodyPr lIns="0" rIns="0" tIns="0" bIns="0"/>
          <a:p>
            <a:pPr>
              <a:lnSpc>
                <a:spcPts val="1599"/>
              </a:lnSpc>
              <a:spcBef>
                <a:spcPts val="289"/>
              </a:spcBef>
              <a:spcAft>
                <a:spcPts val="300"/>
              </a:spcAft>
            </a:pPr>
            <a:r>
              <a:rPr b="1" lang="en-US" sz="1200" spc="199" strike="noStrike" u="sng" cap="all">
                <a:solidFill>
                  <a:srgbClr val="76cdd8"/>
                </a:solidFill>
                <a:uFillTx/>
                <a:latin typeface="Calibri"/>
                <a:hlinkClick r:id="rId1"/>
              </a:rPr>
              <a:t>https://www.softwaretestinghelp.com/behavior-driven-development-bdd-tools/</a:t>
            </a:r>
            <a:endParaRPr b="0" lang="en-US" sz="1200" spc="-1" strike="noStrike">
              <a:solidFill>
                <a:srgbClr val="222222"/>
              </a:solidFill>
              <a:latin typeface="Calibri"/>
            </a:endParaRPr>
          </a:p>
        </p:txBody>
      </p:sp>
      <p:sp>
        <p:nvSpPr>
          <p:cNvPr id="353" name="TextShape 3"/>
          <p:cNvSpPr txBox="1"/>
          <p:nvPr/>
        </p:nvSpPr>
        <p:spPr>
          <a:xfrm>
            <a:off x="7413480" y="4826520"/>
            <a:ext cx="1373040" cy="316440"/>
          </a:xfrm>
          <a:prstGeom prst="rect">
            <a:avLst/>
          </a:prstGeom>
          <a:noFill/>
          <a:ln>
            <a:noFill/>
          </a:ln>
        </p:spPr>
        <p:txBody>
          <a:bodyPr rIns="0" bIns="82440" anchor="ctr"/>
          <a:p>
            <a:pPr algn="r">
              <a:lnSpc>
                <a:spcPct val="100000"/>
              </a:lnSpc>
            </a:pPr>
            <a:fld id="{4573EE6B-EADF-4A60-A736-D4ACA5339322}" type="slidenum">
              <a:rPr b="1" lang="hu-HU" sz="800" spc="-1" strike="noStrike">
                <a:solidFill>
                  <a:srgbClr val="fefefe"/>
                </a:solidFill>
                <a:latin typeface="Calibri Light"/>
              </a:rPr>
              <a:t>&lt;szám&gt;</a:t>
            </a:fld>
            <a:endParaRPr b="0" lang="hu-HU" sz="800" spc="-1" strike="noStrike">
              <a:latin typeface="Times New Roman"/>
            </a:endParaRPr>
          </a:p>
        </p:txBody>
      </p:sp>
      <p:sp>
        <p:nvSpPr>
          <p:cNvPr id="354" name="TextShape 4"/>
          <p:cNvSpPr txBox="1"/>
          <p:nvPr/>
        </p:nvSpPr>
        <p:spPr>
          <a:xfrm>
            <a:off x="360360" y="1044720"/>
            <a:ext cx="8426160" cy="3178080"/>
          </a:xfrm>
          <a:prstGeom prst="rect">
            <a:avLst/>
          </a:prstGeom>
          <a:noFill/>
          <a:ln>
            <a:noFill/>
          </a:ln>
        </p:spPr>
        <p:txBody>
          <a:bodyPr lIns="0" rIns="0" tIns="0" bIns="0"/>
          <a:p>
            <a:pPr marL="228600" indent="-228240">
              <a:lnSpc>
                <a:spcPts val="1599"/>
              </a:lnSpc>
              <a:spcBef>
                <a:spcPts val="264"/>
              </a:spcBef>
              <a:spcAft>
                <a:spcPts val="300"/>
              </a:spcAft>
              <a:buClr>
                <a:srgbClr val="222222"/>
              </a:buClr>
              <a:buFont typeface="Calibri Light"/>
              <a:buAutoNum type="arabicPeriod"/>
            </a:pPr>
            <a:r>
              <a:rPr b="1" lang="en-US" sz="1600" spc="-1" strike="noStrike">
                <a:solidFill>
                  <a:srgbClr val="222222"/>
                </a:solidFill>
                <a:latin typeface="Calibri Light"/>
              </a:rPr>
              <a:t>Hiptest</a:t>
            </a:r>
            <a:r>
              <a:rPr b="0" lang="en-US" sz="1600" spc="-1" strike="noStrike">
                <a:solidFill>
                  <a:srgbClr val="222222"/>
                </a:solidFill>
                <a:latin typeface="Calibri Light"/>
              </a:rPr>
              <a:t> - the only continuous testing tool with native support</a:t>
            </a:r>
            <a:endParaRPr b="0" lang="en-US" sz="1600" spc="-1" strike="noStrike">
              <a:solidFill>
                <a:srgbClr val="222222"/>
              </a:solidFill>
              <a:latin typeface="Calibri"/>
            </a:endParaRPr>
          </a:p>
          <a:p>
            <a:pPr marL="228600" indent="-228240">
              <a:lnSpc>
                <a:spcPts val="1599"/>
              </a:lnSpc>
              <a:spcBef>
                <a:spcPts val="264"/>
              </a:spcBef>
              <a:spcAft>
                <a:spcPts val="300"/>
              </a:spcAft>
              <a:buClr>
                <a:srgbClr val="222222"/>
              </a:buClr>
              <a:buFont typeface="Calibri Light"/>
              <a:buAutoNum type="arabicPeriod"/>
            </a:pPr>
            <a:r>
              <a:rPr b="1" lang="en-US" sz="1600" spc="-1" strike="noStrike">
                <a:solidFill>
                  <a:srgbClr val="222222"/>
                </a:solidFill>
                <a:latin typeface="Calibri Light"/>
              </a:rPr>
              <a:t>Cucumber</a:t>
            </a:r>
            <a:r>
              <a:rPr b="0" lang="en-US" sz="1600" spc="-1" strike="noStrike">
                <a:solidFill>
                  <a:srgbClr val="222222"/>
                </a:solidFill>
                <a:latin typeface="Calibri Light"/>
              </a:rPr>
              <a:t> – free to use; as a tool maintains both the requirement statement and the Test conditions in the same place</a:t>
            </a:r>
            <a:endParaRPr b="0" lang="en-US" sz="1600" spc="-1" strike="noStrike">
              <a:solidFill>
                <a:srgbClr val="222222"/>
              </a:solidFill>
              <a:latin typeface="Calibri"/>
            </a:endParaRPr>
          </a:p>
          <a:p>
            <a:pPr marL="228600" indent="-228240">
              <a:lnSpc>
                <a:spcPts val="1599"/>
              </a:lnSpc>
              <a:spcBef>
                <a:spcPts val="264"/>
              </a:spcBef>
              <a:spcAft>
                <a:spcPts val="300"/>
              </a:spcAft>
              <a:buClr>
                <a:srgbClr val="222222"/>
              </a:buClr>
              <a:buFont typeface="Calibri Light"/>
              <a:buAutoNum type="arabicPeriod"/>
            </a:pPr>
            <a:r>
              <a:rPr b="1" lang="en-US" sz="1600" spc="-1" strike="noStrike">
                <a:solidFill>
                  <a:srgbClr val="222222"/>
                </a:solidFill>
                <a:latin typeface="Calibri Light"/>
              </a:rPr>
              <a:t>Easy B </a:t>
            </a:r>
            <a:r>
              <a:rPr b="0" lang="en-US" sz="1600" spc="-1" strike="noStrike">
                <a:solidFill>
                  <a:srgbClr val="222222"/>
                </a:solidFill>
                <a:latin typeface="Calibri Light"/>
              </a:rPr>
              <a:t>- is mostly written with Groovy and is compatible to work with Java or Groovy languages; mostly used in unit testing</a:t>
            </a:r>
            <a:endParaRPr b="0" lang="en-US" sz="1600" spc="-1" strike="noStrike">
              <a:solidFill>
                <a:srgbClr val="222222"/>
              </a:solidFill>
              <a:latin typeface="Calibri"/>
            </a:endParaRPr>
          </a:p>
          <a:p>
            <a:pPr marL="228600" indent="-228240">
              <a:lnSpc>
                <a:spcPts val="1599"/>
              </a:lnSpc>
              <a:spcBef>
                <a:spcPts val="264"/>
              </a:spcBef>
              <a:spcAft>
                <a:spcPts val="300"/>
              </a:spcAft>
              <a:buClr>
                <a:srgbClr val="222222"/>
              </a:buClr>
              <a:buFont typeface="Calibri Light"/>
              <a:buAutoNum type="arabicPeriod"/>
            </a:pPr>
            <a:r>
              <a:rPr b="1" lang="en-US" sz="1600" spc="-1" strike="noStrike">
                <a:solidFill>
                  <a:srgbClr val="222222"/>
                </a:solidFill>
                <a:latin typeface="Calibri Light"/>
              </a:rPr>
              <a:t>Jdave</a:t>
            </a:r>
            <a:endParaRPr b="0" lang="en-US" sz="1600" spc="-1" strike="noStrike">
              <a:solidFill>
                <a:srgbClr val="222222"/>
              </a:solidFill>
              <a:latin typeface="Calibri"/>
            </a:endParaRPr>
          </a:p>
          <a:p>
            <a:pPr marL="228600" indent="-228240">
              <a:lnSpc>
                <a:spcPts val="1599"/>
              </a:lnSpc>
              <a:spcBef>
                <a:spcPts val="264"/>
              </a:spcBef>
              <a:spcAft>
                <a:spcPts val="300"/>
              </a:spcAft>
              <a:buClr>
                <a:srgbClr val="222222"/>
              </a:buClr>
              <a:buFont typeface="Calibri Light"/>
              <a:buAutoNum type="arabicPeriod"/>
            </a:pPr>
            <a:r>
              <a:rPr b="1" lang="en-US" sz="1600" spc="-1" strike="noStrike">
                <a:solidFill>
                  <a:srgbClr val="222222"/>
                </a:solidFill>
                <a:latin typeface="Calibri Light"/>
              </a:rPr>
              <a:t>Concordion</a:t>
            </a:r>
            <a:endParaRPr b="0" lang="en-US" sz="1600" spc="-1" strike="noStrike">
              <a:solidFill>
                <a:srgbClr val="222222"/>
              </a:solidFill>
              <a:latin typeface="Calibri"/>
            </a:endParaRPr>
          </a:p>
          <a:p>
            <a:pPr marL="228600" indent="-228240">
              <a:lnSpc>
                <a:spcPts val="1599"/>
              </a:lnSpc>
              <a:spcBef>
                <a:spcPts val="264"/>
              </a:spcBef>
              <a:spcAft>
                <a:spcPts val="300"/>
              </a:spcAft>
              <a:buClr>
                <a:srgbClr val="222222"/>
              </a:buClr>
              <a:buFont typeface="Calibri Light"/>
              <a:buAutoNum type="arabicPeriod"/>
            </a:pPr>
            <a:r>
              <a:rPr b="1" lang="en-US" sz="1600" spc="-1" strike="noStrike">
                <a:solidFill>
                  <a:srgbClr val="222222"/>
                </a:solidFill>
                <a:latin typeface="Calibri Light"/>
              </a:rPr>
              <a:t>Jbehave</a:t>
            </a:r>
            <a:endParaRPr b="0" lang="en-US" sz="1600" spc="-1" strike="noStrike">
              <a:solidFill>
                <a:srgbClr val="222222"/>
              </a:solidFill>
              <a:latin typeface="Calibri"/>
            </a:endParaRPr>
          </a:p>
          <a:p>
            <a:pPr marL="228600" indent="-228240">
              <a:lnSpc>
                <a:spcPts val="1599"/>
              </a:lnSpc>
              <a:spcBef>
                <a:spcPts val="264"/>
              </a:spcBef>
              <a:spcAft>
                <a:spcPts val="300"/>
              </a:spcAft>
              <a:buClr>
                <a:srgbClr val="222222"/>
              </a:buClr>
              <a:buFont typeface="Calibri Light"/>
              <a:buAutoNum type="arabicPeriod"/>
            </a:pPr>
            <a:r>
              <a:rPr b="1" lang="en-US" sz="1600" spc="-1" strike="noStrike">
                <a:solidFill>
                  <a:srgbClr val="222222"/>
                </a:solidFill>
                <a:latin typeface="Calibri Light"/>
              </a:rPr>
              <a:t>Fitnesse</a:t>
            </a:r>
            <a:endParaRPr b="0" lang="en-US" sz="1600" spc="-1" strike="noStrike">
              <a:solidFill>
                <a:srgbClr val="222222"/>
              </a:solidFill>
              <a:latin typeface="Calibri"/>
            </a:endParaRPr>
          </a:p>
          <a:p>
            <a:pPr marL="228600" indent="-228240">
              <a:lnSpc>
                <a:spcPts val="1599"/>
              </a:lnSpc>
              <a:spcBef>
                <a:spcPts val="264"/>
              </a:spcBef>
              <a:spcAft>
                <a:spcPts val="300"/>
              </a:spcAft>
              <a:buClr>
                <a:srgbClr val="222222"/>
              </a:buClr>
              <a:buFont typeface="Calibri Light"/>
              <a:buAutoNum type="arabicPeriod"/>
            </a:pPr>
            <a:r>
              <a:rPr b="1" lang="en-US" sz="1600" spc="-1" strike="noStrike">
                <a:solidFill>
                  <a:srgbClr val="222222"/>
                </a:solidFill>
                <a:latin typeface="Calibri Light"/>
              </a:rPr>
              <a:t>TestLeft</a:t>
            </a:r>
            <a:endParaRPr b="0" lang="en-US" sz="1600" spc="-1" strike="noStrike">
              <a:solidFill>
                <a:srgbClr val="222222"/>
              </a:solidFill>
              <a:latin typeface="Calibri"/>
            </a:endParaRPr>
          </a:p>
          <a:p>
            <a:pPr marL="228600" indent="-228240">
              <a:lnSpc>
                <a:spcPts val="1599"/>
              </a:lnSpc>
              <a:spcBef>
                <a:spcPts val="264"/>
              </a:spcBef>
              <a:spcAft>
                <a:spcPts val="300"/>
              </a:spcAft>
              <a:buClr>
                <a:srgbClr val="222222"/>
              </a:buClr>
              <a:buFont typeface="Calibri Light"/>
              <a:buAutoNum type="arabicPeriod"/>
            </a:pPr>
            <a:r>
              <a:rPr b="1" lang="en-US" sz="1600" spc="-1" strike="noStrike">
                <a:solidFill>
                  <a:srgbClr val="222222"/>
                </a:solidFill>
                <a:latin typeface="Calibri Light"/>
              </a:rPr>
              <a:t>BeanSpec</a:t>
            </a:r>
            <a:endParaRPr b="0" lang="en-US" sz="1600" spc="-1" strike="noStrike">
              <a:solidFill>
                <a:srgbClr val="222222"/>
              </a:solidFill>
              <a:latin typeface="Calibri"/>
            </a:endParaRPr>
          </a:p>
          <a:p>
            <a:pPr marL="228600" indent="-228240">
              <a:lnSpc>
                <a:spcPts val="1599"/>
              </a:lnSpc>
              <a:spcBef>
                <a:spcPts val="264"/>
              </a:spcBef>
              <a:spcAft>
                <a:spcPts val="300"/>
              </a:spcAft>
              <a:buClr>
                <a:srgbClr val="222222"/>
              </a:buClr>
              <a:buFont typeface="Calibri Light"/>
              <a:buAutoNum type="arabicPeriod"/>
            </a:pPr>
            <a:r>
              <a:rPr b="1" lang="en-US" sz="1600" spc="-1" strike="noStrike">
                <a:solidFill>
                  <a:srgbClr val="222222"/>
                </a:solidFill>
                <a:latin typeface="Calibri Light"/>
              </a:rPr>
              <a:t>SpecFlow</a:t>
            </a:r>
            <a:endParaRPr b="0" lang="en-US" sz="1600" spc="-1" strike="noStrike">
              <a:solidFill>
                <a:srgbClr val="222222"/>
              </a:solidFill>
              <a:latin typeface="Calibri"/>
            </a:endParaRPr>
          </a:p>
          <a:p>
            <a:pPr>
              <a:lnSpc>
                <a:spcPts val="1599"/>
              </a:lnSpc>
              <a:spcBef>
                <a:spcPts val="264"/>
              </a:spcBef>
              <a:spcAft>
                <a:spcPts val="300"/>
              </a:spcAft>
            </a:pPr>
            <a:endParaRPr b="0" lang="en-US" sz="1600" spc="-1" strike="noStrike">
              <a:solidFill>
                <a:srgbClr val="222222"/>
              </a:solidFill>
              <a:latin typeface="Calibri"/>
            </a:endParaRPr>
          </a:p>
        </p:txBody>
      </p:sp>
      <p:pic>
        <p:nvPicPr>
          <p:cNvPr id="355" name="Picture 1" descr=""/>
          <p:cNvPicPr/>
          <p:nvPr/>
        </p:nvPicPr>
        <p:blipFill>
          <a:blip r:embed="rId2"/>
          <a:stretch/>
        </p:blipFill>
        <p:spPr>
          <a:xfrm>
            <a:off x="6921360" y="648000"/>
            <a:ext cx="1142640" cy="571320"/>
          </a:xfrm>
          <a:prstGeom prst="rect">
            <a:avLst/>
          </a:prstGeom>
          <a:ln>
            <a:noFill/>
          </a:ln>
        </p:spPr>
      </p:pic>
      <p:pic>
        <p:nvPicPr>
          <p:cNvPr id="356" name="Picture 3" descr=""/>
          <p:cNvPicPr/>
          <p:nvPr/>
        </p:nvPicPr>
        <p:blipFill>
          <a:blip r:embed="rId3"/>
          <a:stretch/>
        </p:blipFill>
        <p:spPr>
          <a:xfrm>
            <a:off x="8496000" y="1297800"/>
            <a:ext cx="368640" cy="358200"/>
          </a:xfrm>
          <a:prstGeom prst="rect">
            <a:avLst/>
          </a:prstGeom>
          <a:ln>
            <a:noFill/>
          </a:ln>
        </p:spPr>
      </p:pic>
      <p:pic>
        <p:nvPicPr>
          <p:cNvPr id="357" name="Picture 5" descr=""/>
          <p:cNvPicPr/>
          <p:nvPr/>
        </p:nvPicPr>
        <p:blipFill>
          <a:blip r:embed="rId4"/>
          <a:stretch/>
        </p:blipFill>
        <p:spPr>
          <a:xfrm>
            <a:off x="5387040" y="2077920"/>
            <a:ext cx="732960" cy="370080"/>
          </a:xfrm>
          <a:prstGeom prst="rect">
            <a:avLst/>
          </a:prstGeom>
          <a:ln>
            <a:noFill/>
          </a:ln>
        </p:spPr>
      </p:pic>
    </p:spTree>
  </p:cSld>
  <p:timing>
    <p:tnLst>
      <p:par>
        <p:cTn id="25" dur="indefinite" restart="never" nodeType="tmRoot">
          <p:childTnLst>
            <p:seq>
              <p:cTn id="26" dur="indefinite"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8" name="TextShape 1"/>
          <p:cNvSpPr txBox="1"/>
          <p:nvPr/>
        </p:nvSpPr>
        <p:spPr>
          <a:xfrm>
            <a:off x="360360" y="228600"/>
            <a:ext cx="8426160" cy="301320"/>
          </a:xfrm>
          <a:prstGeom prst="rect">
            <a:avLst/>
          </a:prstGeom>
          <a:noFill/>
          <a:ln>
            <a:noFill/>
          </a:ln>
        </p:spPr>
        <p:txBody>
          <a:bodyPr lIns="0" rIns="0" anchor="ctr"/>
          <a:p>
            <a:pPr>
              <a:lnSpc>
                <a:spcPct val="100000"/>
              </a:lnSpc>
            </a:pPr>
            <a:r>
              <a:rPr b="0" lang="en-US" sz="2400" spc="97" strike="noStrike">
                <a:solidFill>
                  <a:srgbClr val="222222"/>
                </a:solidFill>
                <a:latin typeface="Calibri Light"/>
              </a:rPr>
              <a:t>Gherkin syntax</a:t>
            </a:r>
            <a:endParaRPr b="0" lang="en-US" sz="2400" spc="-1" strike="noStrike">
              <a:solidFill>
                <a:srgbClr val="222222"/>
              </a:solidFill>
              <a:latin typeface="Calibri"/>
            </a:endParaRPr>
          </a:p>
        </p:txBody>
      </p:sp>
      <p:sp>
        <p:nvSpPr>
          <p:cNvPr id="359" name="TextShape 2"/>
          <p:cNvSpPr txBox="1"/>
          <p:nvPr/>
        </p:nvSpPr>
        <p:spPr>
          <a:xfrm>
            <a:off x="7413480" y="4826520"/>
            <a:ext cx="1373040" cy="316440"/>
          </a:xfrm>
          <a:prstGeom prst="rect">
            <a:avLst/>
          </a:prstGeom>
          <a:noFill/>
          <a:ln>
            <a:noFill/>
          </a:ln>
        </p:spPr>
        <p:txBody>
          <a:bodyPr rIns="0" bIns="82440" anchor="ctr"/>
          <a:p>
            <a:pPr algn="r">
              <a:lnSpc>
                <a:spcPct val="100000"/>
              </a:lnSpc>
            </a:pPr>
            <a:fld id="{EB8F3C78-C6B0-4BC2-8FDE-F5487CBF0CCF}" type="slidenum">
              <a:rPr b="1" lang="hu-HU" sz="800" spc="-1" strike="noStrike">
                <a:solidFill>
                  <a:srgbClr val="fefefe"/>
                </a:solidFill>
                <a:latin typeface="Calibri Light"/>
              </a:rPr>
              <a:t>&lt;szám&gt;</a:t>
            </a:fld>
            <a:endParaRPr b="0" lang="hu-HU" sz="800" spc="-1" strike="noStrike">
              <a:latin typeface="Times New Roman"/>
            </a:endParaRPr>
          </a:p>
        </p:txBody>
      </p:sp>
      <p:sp>
        <p:nvSpPr>
          <p:cNvPr id="360" name="TextShape 3"/>
          <p:cNvSpPr txBox="1"/>
          <p:nvPr/>
        </p:nvSpPr>
        <p:spPr>
          <a:xfrm>
            <a:off x="357120" y="590760"/>
            <a:ext cx="4106160" cy="2984400"/>
          </a:xfrm>
          <a:prstGeom prst="rect">
            <a:avLst/>
          </a:prstGeom>
          <a:solidFill>
            <a:srgbClr val="f7f7f7"/>
          </a:solidFill>
          <a:ln>
            <a:noFill/>
          </a:ln>
        </p:spPr>
        <p:txBody>
          <a:bodyPr anchor="ctr"/>
          <a:p>
            <a:pPr>
              <a:lnSpc>
                <a:spcPct val="100000"/>
              </a:lnSpc>
            </a:pPr>
            <a:r>
              <a:rPr b="0" lang="en-US" sz="1800" spc="-1" strike="noStrike">
                <a:solidFill>
                  <a:srgbClr val="222222"/>
                </a:solidFill>
                <a:latin typeface="Monaco"/>
              </a:rPr>
              <a:t>Feature: Short description of the feature</a:t>
            </a:r>
            <a:endParaRPr b="0" lang="en-US" sz="1800" spc="-1" strike="noStrike">
              <a:solidFill>
                <a:srgbClr val="222222"/>
              </a:solidFill>
              <a:latin typeface="Calibri"/>
            </a:endParaRPr>
          </a:p>
          <a:p>
            <a:pPr>
              <a:lnSpc>
                <a:spcPct val="100000"/>
              </a:lnSpc>
            </a:pPr>
            <a:r>
              <a:rPr b="0" lang="en-US" sz="1800" spc="-1" strike="noStrike">
                <a:solidFill>
                  <a:srgbClr val="222222"/>
                </a:solidFill>
                <a:latin typeface="Monaco"/>
              </a:rPr>
              <a:t>Scenario: Title of the proper test case</a:t>
            </a:r>
            <a:endParaRPr b="0" lang="en-US" sz="1800" spc="-1" strike="noStrike">
              <a:solidFill>
                <a:srgbClr val="222222"/>
              </a:solidFill>
              <a:latin typeface="Calibri"/>
            </a:endParaRPr>
          </a:p>
          <a:p>
            <a:pPr>
              <a:lnSpc>
                <a:spcPct val="100000"/>
              </a:lnSpc>
            </a:pPr>
            <a:r>
              <a:rPr b="0" lang="en-US" sz="1800" spc="-1" strike="noStrike">
                <a:solidFill>
                  <a:srgbClr val="222222"/>
                </a:solidFill>
                <a:latin typeface="Monaco"/>
              </a:rPr>
              <a:t>  </a:t>
            </a:r>
            <a:r>
              <a:rPr b="0" lang="en-US" sz="1800" spc="-1" strike="noStrike">
                <a:solidFill>
                  <a:srgbClr val="222222"/>
                </a:solidFill>
                <a:latin typeface="Monaco"/>
              </a:rPr>
              <a:t>Given [Precondition or Initial Context] </a:t>
            </a:r>
            <a:endParaRPr b="0" lang="en-US" sz="1800" spc="-1" strike="noStrike">
              <a:solidFill>
                <a:srgbClr val="222222"/>
              </a:solidFill>
              <a:latin typeface="Calibri"/>
            </a:endParaRPr>
          </a:p>
          <a:p>
            <a:pPr>
              <a:lnSpc>
                <a:spcPct val="100000"/>
              </a:lnSpc>
            </a:pPr>
            <a:r>
              <a:rPr b="0" lang="en-US" sz="1800" spc="-1" strike="noStrike">
                <a:solidFill>
                  <a:srgbClr val="222222"/>
                </a:solidFill>
                <a:latin typeface="Monaco"/>
              </a:rPr>
              <a:t>    </a:t>
            </a:r>
            <a:r>
              <a:rPr b="0" lang="en-US" sz="1800" spc="-1" strike="noStrike">
                <a:solidFill>
                  <a:srgbClr val="222222"/>
                </a:solidFill>
                <a:latin typeface="Monaco"/>
              </a:rPr>
              <a:t>And [Another precondition]</a:t>
            </a:r>
            <a:endParaRPr b="0" lang="en-US" sz="1800" spc="-1" strike="noStrike">
              <a:solidFill>
                <a:srgbClr val="222222"/>
              </a:solidFill>
              <a:latin typeface="Calibri"/>
            </a:endParaRPr>
          </a:p>
          <a:p>
            <a:pPr>
              <a:lnSpc>
                <a:spcPct val="100000"/>
              </a:lnSpc>
            </a:pPr>
            <a:r>
              <a:rPr b="0" lang="en-US" sz="1800" spc="-1" strike="noStrike">
                <a:solidFill>
                  <a:srgbClr val="222222"/>
                </a:solidFill>
                <a:latin typeface="Monaco"/>
              </a:rPr>
              <a:t>  </a:t>
            </a:r>
            <a:r>
              <a:rPr b="0" lang="en-US" sz="1800" spc="-1" strike="noStrike">
                <a:solidFill>
                  <a:srgbClr val="222222"/>
                </a:solidFill>
                <a:latin typeface="Monaco"/>
              </a:rPr>
              <a:t>When [Event or Trigger] </a:t>
            </a:r>
            <a:endParaRPr b="0" lang="en-US" sz="1800" spc="-1" strike="noStrike">
              <a:solidFill>
                <a:srgbClr val="222222"/>
              </a:solidFill>
              <a:latin typeface="Calibri"/>
            </a:endParaRPr>
          </a:p>
          <a:p>
            <a:pPr>
              <a:lnSpc>
                <a:spcPct val="100000"/>
              </a:lnSpc>
            </a:pPr>
            <a:r>
              <a:rPr b="0" lang="en-US" sz="1800" spc="-1" strike="noStrike">
                <a:solidFill>
                  <a:srgbClr val="222222"/>
                </a:solidFill>
                <a:latin typeface="Monaco"/>
              </a:rPr>
              <a:t>  </a:t>
            </a:r>
            <a:r>
              <a:rPr b="0" lang="en-US" sz="1800" spc="-1" strike="noStrike">
                <a:solidFill>
                  <a:srgbClr val="222222"/>
                </a:solidFill>
                <a:latin typeface="Monaco"/>
              </a:rPr>
              <a:t>Then [Expected output]</a:t>
            </a:r>
            <a:r>
              <a:rPr b="0" lang="en-US" sz="1800" spc="-1" strike="noStrike">
                <a:solidFill>
                  <a:srgbClr val="222222"/>
                </a:solidFill>
                <a:latin typeface="Calibri Light"/>
              </a:rPr>
              <a:t> </a:t>
            </a:r>
            <a:endParaRPr b="0" lang="en-US" sz="1800" spc="-1" strike="noStrike">
              <a:solidFill>
                <a:srgbClr val="222222"/>
              </a:solidFill>
              <a:latin typeface="Calibri"/>
            </a:endParaRPr>
          </a:p>
        </p:txBody>
      </p:sp>
      <p:sp>
        <p:nvSpPr>
          <p:cNvPr id="361" name="TextShape 4"/>
          <p:cNvSpPr txBox="1"/>
          <p:nvPr/>
        </p:nvSpPr>
        <p:spPr>
          <a:xfrm>
            <a:off x="4800600" y="1079640"/>
            <a:ext cx="3993120" cy="342720"/>
          </a:xfrm>
          <a:prstGeom prst="rect">
            <a:avLst/>
          </a:prstGeom>
          <a:noFill/>
          <a:ln>
            <a:noFill/>
          </a:ln>
        </p:spPr>
        <p:txBody>
          <a:bodyPr lIns="0" rIns="0" tIns="0" bIns="0"/>
          <a:p>
            <a:endParaRPr b="0" lang="en-US" sz="1100" spc="-1" strike="noStrike">
              <a:solidFill>
                <a:srgbClr val="222222"/>
              </a:solidFill>
              <a:latin typeface="Calibri"/>
            </a:endParaRPr>
          </a:p>
        </p:txBody>
      </p:sp>
      <p:sp>
        <p:nvSpPr>
          <p:cNvPr id="362" name="TextShape 5"/>
          <p:cNvSpPr txBox="1"/>
          <p:nvPr/>
        </p:nvSpPr>
        <p:spPr>
          <a:xfrm>
            <a:off x="4800600" y="1422360"/>
            <a:ext cx="3993120" cy="3053880"/>
          </a:xfrm>
          <a:prstGeom prst="rect">
            <a:avLst/>
          </a:prstGeom>
          <a:noFill/>
          <a:ln>
            <a:noFill/>
          </a:ln>
        </p:spPr>
        <p:txBody>
          <a:bodyPr lIns="0" rIns="0" tIns="0" bIns="0"/>
          <a:p>
            <a:endParaRPr b="0" lang="en-US" sz="1100" spc="-1" strike="noStrike">
              <a:solidFill>
                <a:srgbClr val="222222"/>
              </a:solidFill>
              <a:latin typeface="Calibri"/>
            </a:endParaRPr>
          </a:p>
        </p:txBody>
      </p:sp>
    </p:spTree>
  </p:cSld>
  <p:timing>
    <p:tnLst>
      <p:par>
        <p:cTn id="27" dur="indefinite" restart="never" nodeType="tmRoot">
          <p:childTnLst>
            <p:seq>
              <p:cTn id="28" dur="indefinite"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3" name="TextShape 1"/>
          <p:cNvSpPr txBox="1"/>
          <p:nvPr/>
        </p:nvSpPr>
        <p:spPr>
          <a:xfrm>
            <a:off x="360360" y="228600"/>
            <a:ext cx="8426160" cy="301320"/>
          </a:xfrm>
          <a:prstGeom prst="rect">
            <a:avLst/>
          </a:prstGeom>
          <a:noFill/>
          <a:ln>
            <a:noFill/>
          </a:ln>
        </p:spPr>
        <p:txBody>
          <a:bodyPr lIns="0" rIns="0" anchor="ctr"/>
          <a:p>
            <a:pPr>
              <a:lnSpc>
                <a:spcPct val="100000"/>
              </a:lnSpc>
            </a:pPr>
            <a:r>
              <a:rPr b="0" lang="en-US" sz="2400" spc="97" strike="noStrike">
                <a:solidFill>
                  <a:srgbClr val="222222"/>
                </a:solidFill>
                <a:latin typeface="Calibri Light"/>
              </a:rPr>
              <a:t>Important terms used in Gherkin</a:t>
            </a:r>
            <a:endParaRPr b="0" lang="en-US" sz="2400" spc="-1" strike="noStrike">
              <a:solidFill>
                <a:srgbClr val="222222"/>
              </a:solidFill>
              <a:latin typeface="Calibri"/>
            </a:endParaRPr>
          </a:p>
        </p:txBody>
      </p:sp>
      <p:sp>
        <p:nvSpPr>
          <p:cNvPr id="364" name="TextShape 2"/>
          <p:cNvSpPr txBox="1"/>
          <p:nvPr/>
        </p:nvSpPr>
        <p:spPr>
          <a:xfrm>
            <a:off x="357120" y="1010520"/>
            <a:ext cx="8436240" cy="3552840"/>
          </a:xfrm>
          <a:prstGeom prst="rect">
            <a:avLst/>
          </a:prstGeom>
          <a:noFill/>
          <a:ln>
            <a:noFill/>
          </a:ln>
        </p:spPr>
        <p:txBody>
          <a:bodyPr lIns="0" rIns="0" tIns="0" bIns="0"/>
          <a:p>
            <a:pPr marL="171360" indent="-171000">
              <a:lnSpc>
                <a:spcPts val="1599"/>
              </a:lnSpc>
              <a:spcBef>
                <a:spcPts val="201"/>
              </a:spcBef>
              <a:buClr>
                <a:srgbClr val="222222"/>
              </a:buClr>
              <a:buFont typeface="Arial"/>
              <a:buChar char="•"/>
            </a:pPr>
            <a:r>
              <a:rPr b="0" lang="en-US" sz="1600" spc="-1" strike="noStrike">
                <a:solidFill>
                  <a:srgbClr val="222222"/>
                </a:solidFill>
                <a:latin typeface="Calibri Light"/>
              </a:rPr>
              <a:t>Feature</a:t>
            </a:r>
            <a:endParaRPr b="0" lang="en-US" sz="1600" spc="-1" strike="noStrike">
              <a:solidFill>
                <a:srgbClr val="222222"/>
              </a:solidFill>
              <a:latin typeface="Calibri"/>
            </a:endParaRPr>
          </a:p>
          <a:p>
            <a:pPr marL="171360" indent="-171000">
              <a:lnSpc>
                <a:spcPts val="1599"/>
              </a:lnSpc>
              <a:spcBef>
                <a:spcPts val="201"/>
              </a:spcBef>
              <a:buClr>
                <a:srgbClr val="222222"/>
              </a:buClr>
              <a:buFont typeface="Arial"/>
              <a:buChar char="•"/>
            </a:pPr>
            <a:r>
              <a:rPr b="0" lang="en-US" sz="1600" spc="-1" strike="noStrike">
                <a:solidFill>
                  <a:srgbClr val="222222"/>
                </a:solidFill>
                <a:latin typeface="Calibri Light"/>
              </a:rPr>
              <a:t>Background</a:t>
            </a:r>
            <a:endParaRPr b="0" lang="en-US" sz="1600" spc="-1" strike="noStrike">
              <a:solidFill>
                <a:srgbClr val="222222"/>
              </a:solidFill>
              <a:latin typeface="Calibri"/>
            </a:endParaRPr>
          </a:p>
          <a:p>
            <a:pPr marL="171360" indent="-171000">
              <a:lnSpc>
                <a:spcPts val="1599"/>
              </a:lnSpc>
              <a:spcBef>
                <a:spcPts val="201"/>
              </a:spcBef>
              <a:buClr>
                <a:srgbClr val="222222"/>
              </a:buClr>
              <a:buFont typeface="Arial"/>
              <a:buChar char="•"/>
            </a:pPr>
            <a:r>
              <a:rPr b="0" lang="en-US" sz="1600" spc="-1" strike="noStrike">
                <a:solidFill>
                  <a:srgbClr val="222222"/>
                </a:solidFill>
                <a:latin typeface="Calibri Light"/>
              </a:rPr>
              <a:t>Scenario</a:t>
            </a:r>
            <a:endParaRPr b="0" lang="en-US" sz="1600" spc="-1" strike="noStrike">
              <a:solidFill>
                <a:srgbClr val="222222"/>
              </a:solidFill>
              <a:latin typeface="Calibri"/>
            </a:endParaRPr>
          </a:p>
          <a:p>
            <a:pPr marL="171360" indent="-171000">
              <a:lnSpc>
                <a:spcPts val="1599"/>
              </a:lnSpc>
              <a:spcBef>
                <a:spcPts val="201"/>
              </a:spcBef>
              <a:buClr>
                <a:srgbClr val="222222"/>
              </a:buClr>
              <a:buFont typeface="Arial"/>
              <a:buChar char="•"/>
            </a:pPr>
            <a:r>
              <a:rPr b="0" lang="en-US" sz="1600" spc="-1" strike="noStrike">
                <a:solidFill>
                  <a:srgbClr val="222222"/>
                </a:solidFill>
                <a:latin typeface="Calibri Light"/>
              </a:rPr>
              <a:t>Given</a:t>
            </a:r>
            <a:endParaRPr b="0" lang="en-US" sz="1600" spc="-1" strike="noStrike">
              <a:solidFill>
                <a:srgbClr val="222222"/>
              </a:solidFill>
              <a:latin typeface="Calibri"/>
            </a:endParaRPr>
          </a:p>
          <a:p>
            <a:pPr marL="171360" indent="-171000">
              <a:lnSpc>
                <a:spcPts val="1599"/>
              </a:lnSpc>
              <a:spcBef>
                <a:spcPts val="201"/>
              </a:spcBef>
              <a:buClr>
                <a:srgbClr val="222222"/>
              </a:buClr>
              <a:buFont typeface="Arial"/>
              <a:buChar char="•"/>
            </a:pPr>
            <a:r>
              <a:rPr b="0" lang="en-US" sz="1600" spc="-1" strike="noStrike">
                <a:solidFill>
                  <a:srgbClr val="222222"/>
                </a:solidFill>
                <a:latin typeface="Calibri Light"/>
              </a:rPr>
              <a:t>When</a:t>
            </a:r>
            <a:endParaRPr b="0" lang="en-US" sz="1600" spc="-1" strike="noStrike">
              <a:solidFill>
                <a:srgbClr val="222222"/>
              </a:solidFill>
              <a:latin typeface="Calibri"/>
            </a:endParaRPr>
          </a:p>
          <a:p>
            <a:pPr marL="171360" indent="-171000">
              <a:lnSpc>
                <a:spcPts val="1599"/>
              </a:lnSpc>
              <a:spcBef>
                <a:spcPts val="201"/>
              </a:spcBef>
              <a:buClr>
                <a:srgbClr val="222222"/>
              </a:buClr>
              <a:buFont typeface="Arial"/>
              <a:buChar char="•"/>
            </a:pPr>
            <a:r>
              <a:rPr b="0" lang="en-US" sz="1600" spc="-1" strike="noStrike">
                <a:solidFill>
                  <a:srgbClr val="222222"/>
                </a:solidFill>
                <a:latin typeface="Calibri Light"/>
              </a:rPr>
              <a:t>Then</a:t>
            </a:r>
            <a:endParaRPr b="0" lang="en-US" sz="1600" spc="-1" strike="noStrike">
              <a:solidFill>
                <a:srgbClr val="222222"/>
              </a:solidFill>
              <a:latin typeface="Calibri"/>
            </a:endParaRPr>
          </a:p>
          <a:p>
            <a:pPr marL="171360" indent="-171000">
              <a:lnSpc>
                <a:spcPts val="1599"/>
              </a:lnSpc>
              <a:spcBef>
                <a:spcPts val="201"/>
              </a:spcBef>
              <a:buClr>
                <a:srgbClr val="222222"/>
              </a:buClr>
              <a:buFont typeface="Arial"/>
              <a:buChar char="•"/>
            </a:pPr>
            <a:r>
              <a:rPr b="0" lang="en-US" sz="1600" spc="-1" strike="noStrike">
                <a:solidFill>
                  <a:srgbClr val="222222"/>
                </a:solidFill>
                <a:latin typeface="Calibri Light"/>
              </a:rPr>
              <a:t>And</a:t>
            </a:r>
            <a:endParaRPr b="0" lang="en-US" sz="1600" spc="-1" strike="noStrike">
              <a:solidFill>
                <a:srgbClr val="222222"/>
              </a:solidFill>
              <a:latin typeface="Calibri"/>
            </a:endParaRPr>
          </a:p>
          <a:p>
            <a:pPr marL="171360" indent="-171000">
              <a:lnSpc>
                <a:spcPts val="1599"/>
              </a:lnSpc>
              <a:spcBef>
                <a:spcPts val="201"/>
              </a:spcBef>
              <a:buClr>
                <a:srgbClr val="222222"/>
              </a:buClr>
              <a:buFont typeface="Arial"/>
              <a:buChar char="•"/>
            </a:pPr>
            <a:r>
              <a:rPr b="0" lang="en-US" sz="1600" spc="-1" strike="noStrike">
                <a:solidFill>
                  <a:srgbClr val="222222"/>
                </a:solidFill>
                <a:latin typeface="Calibri Light"/>
              </a:rPr>
              <a:t>But</a:t>
            </a:r>
            <a:endParaRPr b="0" lang="en-US" sz="1600" spc="-1" strike="noStrike">
              <a:solidFill>
                <a:srgbClr val="222222"/>
              </a:solidFill>
              <a:latin typeface="Calibri"/>
            </a:endParaRPr>
          </a:p>
          <a:p>
            <a:pPr marL="171360" indent="-171000">
              <a:lnSpc>
                <a:spcPts val="1599"/>
              </a:lnSpc>
              <a:spcBef>
                <a:spcPts val="201"/>
              </a:spcBef>
              <a:buClr>
                <a:srgbClr val="222222"/>
              </a:buClr>
              <a:buFont typeface="Arial"/>
              <a:buChar char="•"/>
            </a:pPr>
            <a:r>
              <a:rPr b="0" lang="en-US" sz="1600" spc="-1" strike="noStrike">
                <a:solidFill>
                  <a:srgbClr val="222222"/>
                </a:solidFill>
                <a:latin typeface="Calibri Light"/>
              </a:rPr>
              <a:t>Scenario Outline &amp; Examples (</a:t>
            </a:r>
            <a:r>
              <a:rPr b="0" lang="en-US" sz="1600" spc="-1" strike="noStrike" u="sng">
                <a:solidFill>
                  <a:srgbClr val="76cdd8"/>
                </a:solidFill>
                <a:uFillTx/>
                <a:latin typeface="Calibri Light"/>
                <a:hlinkClick r:id="rId1"/>
              </a:rPr>
              <a:t>https://cucumber.io/docs/gherkin/reference/</a:t>
            </a:r>
            <a:r>
              <a:rPr b="0" lang="en-US" sz="1600" spc="-1" strike="noStrike">
                <a:solidFill>
                  <a:srgbClr val="222222"/>
                </a:solidFill>
                <a:latin typeface="Calibri Light"/>
              </a:rPr>
              <a:t> )</a:t>
            </a:r>
            <a:endParaRPr b="0" lang="en-US" sz="1600" spc="-1" strike="noStrike">
              <a:solidFill>
                <a:srgbClr val="222222"/>
              </a:solidFill>
              <a:latin typeface="Calibri"/>
            </a:endParaRPr>
          </a:p>
          <a:p>
            <a:pPr>
              <a:lnSpc>
                <a:spcPts val="1599"/>
              </a:lnSpc>
              <a:spcBef>
                <a:spcPts val="201"/>
              </a:spcBef>
            </a:pPr>
            <a:endParaRPr b="0" lang="en-US" sz="1600" spc="-1" strike="noStrike">
              <a:solidFill>
                <a:srgbClr val="222222"/>
              </a:solidFill>
              <a:latin typeface="Calibri"/>
            </a:endParaRPr>
          </a:p>
        </p:txBody>
      </p:sp>
      <p:sp>
        <p:nvSpPr>
          <p:cNvPr id="365" name="TextShape 3"/>
          <p:cNvSpPr txBox="1"/>
          <p:nvPr/>
        </p:nvSpPr>
        <p:spPr>
          <a:xfrm>
            <a:off x="7413480" y="4826520"/>
            <a:ext cx="1373040" cy="316440"/>
          </a:xfrm>
          <a:prstGeom prst="rect">
            <a:avLst/>
          </a:prstGeom>
          <a:noFill/>
          <a:ln>
            <a:noFill/>
          </a:ln>
        </p:spPr>
        <p:txBody>
          <a:bodyPr rIns="0" bIns="82440" anchor="ctr"/>
          <a:p>
            <a:pPr algn="r">
              <a:lnSpc>
                <a:spcPct val="100000"/>
              </a:lnSpc>
            </a:pPr>
            <a:fld id="{41963592-981C-4977-9BA8-C46BE95D2D39}" type="slidenum">
              <a:rPr b="1" lang="hu-HU" sz="800" spc="-1" strike="noStrike">
                <a:solidFill>
                  <a:srgbClr val="fefefe"/>
                </a:solidFill>
                <a:latin typeface="Calibri Light"/>
              </a:rPr>
              <a:t>&lt;szám&gt;</a:t>
            </a:fld>
            <a:endParaRPr b="0" lang="hu-HU" sz="800" spc="-1" strike="noStrike">
              <a:latin typeface="Times New Roman"/>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6" name="TextShape 1"/>
          <p:cNvSpPr txBox="1"/>
          <p:nvPr/>
        </p:nvSpPr>
        <p:spPr>
          <a:xfrm>
            <a:off x="360360" y="228600"/>
            <a:ext cx="8426160" cy="301320"/>
          </a:xfrm>
          <a:prstGeom prst="rect">
            <a:avLst/>
          </a:prstGeom>
          <a:noFill/>
          <a:ln>
            <a:noFill/>
          </a:ln>
        </p:spPr>
        <p:txBody>
          <a:bodyPr lIns="0" rIns="0" anchor="ctr"/>
          <a:p>
            <a:pPr>
              <a:lnSpc>
                <a:spcPct val="100000"/>
              </a:lnSpc>
            </a:pPr>
            <a:r>
              <a:rPr b="0" lang="en-US" sz="2400" spc="97" strike="noStrike">
                <a:solidFill>
                  <a:srgbClr val="222222"/>
                </a:solidFill>
                <a:latin typeface="Calibri Light"/>
              </a:rPr>
              <a:t>Practice</a:t>
            </a:r>
            <a:endParaRPr b="0" lang="en-US" sz="2400" spc="-1" strike="noStrike">
              <a:solidFill>
                <a:srgbClr val="222222"/>
              </a:solidFill>
              <a:latin typeface="Calibri"/>
            </a:endParaRPr>
          </a:p>
        </p:txBody>
      </p:sp>
      <p:sp>
        <p:nvSpPr>
          <p:cNvPr id="367" name="TextShape 2"/>
          <p:cNvSpPr txBox="1"/>
          <p:nvPr/>
        </p:nvSpPr>
        <p:spPr>
          <a:xfrm>
            <a:off x="360360" y="936360"/>
            <a:ext cx="8435520" cy="316440"/>
          </a:xfrm>
          <a:prstGeom prst="rect">
            <a:avLst/>
          </a:prstGeom>
          <a:noFill/>
          <a:ln>
            <a:noFill/>
          </a:ln>
        </p:spPr>
        <p:txBody>
          <a:bodyPr lIns="0" rIns="0" tIns="0" bIns="0"/>
          <a:p>
            <a:pPr>
              <a:lnSpc>
                <a:spcPts val="1599"/>
              </a:lnSpc>
              <a:spcBef>
                <a:spcPts val="289"/>
              </a:spcBef>
              <a:spcAft>
                <a:spcPts val="300"/>
              </a:spcAft>
            </a:pPr>
            <a:r>
              <a:rPr b="1" lang="en-US" sz="1400" spc="199" strike="noStrike" u="sng" cap="all">
                <a:solidFill>
                  <a:srgbClr val="76cdd8"/>
                </a:solidFill>
                <a:uFillTx/>
                <a:latin typeface="Calibri"/>
                <a:hlinkClick r:id="rId1"/>
              </a:rPr>
              <a:t>https://www.spotify.com/hu/</a:t>
            </a:r>
            <a:endParaRPr b="0" lang="en-US" sz="1400" spc="-1" strike="noStrike">
              <a:solidFill>
                <a:srgbClr val="222222"/>
              </a:solidFill>
              <a:latin typeface="Calibri"/>
            </a:endParaRPr>
          </a:p>
        </p:txBody>
      </p:sp>
      <p:sp>
        <p:nvSpPr>
          <p:cNvPr id="368" name="TextShape 3"/>
          <p:cNvSpPr txBox="1"/>
          <p:nvPr/>
        </p:nvSpPr>
        <p:spPr>
          <a:xfrm>
            <a:off x="7413480" y="4826520"/>
            <a:ext cx="1373040" cy="316440"/>
          </a:xfrm>
          <a:prstGeom prst="rect">
            <a:avLst/>
          </a:prstGeom>
          <a:noFill/>
          <a:ln>
            <a:noFill/>
          </a:ln>
        </p:spPr>
        <p:txBody>
          <a:bodyPr rIns="0" bIns="82440" anchor="ctr"/>
          <a:p>
            <a:pPr algn="r">
              <a:lnSpc>
                <a:spcPct val="100000"/>
              </a:lnSpc>
            </a:pPr>
            <a:fld id="{ACFA8D5D-0FA5-46E1-BB3F-E4A71269616E}" type="slidenum">
              <a:rPr b="1" lang="hu-HU" sz="800" spc="-1" strike="noStrike">
                <a:solidFill>
                  <a:srgbClr val="fefefe"/>
                </a:solidFill>
                <a:latin typeface="Calibri Light"/>
              </a:rPr>
              <a:t>&lt;szám&gt;</a:t>
            </a:fld>
            <a:endParaRPr b="0" lang="hu-HU" sz="800" spc="-1" strike="noStrike">
              <a:latin typeface="Times New Roman"/>
            </a:endParaRPr>
          </a:p>
        </p:txBody>
      </p:sp>
      <p:sp>
        <p:nvSpPr>
          <p:cNvPr id="369" name="TextShape 4"/>
          <p:cNvSpPr txBox="1"/>
          <p:nvPr/>
        </p:nvSpPr>
        <p:spPr>
          <a:xfrm>
            <a:off x="360360" y="1421640"/>
            <a:ext cx="8426160" cy="3222360"/>
          </a:xfrm>
          <a:prstGeom prst="rect">
            <a:avLst/>
          </a:prstGeom>
          <a:noFill/>
          <a:ln>
            <a:noFill/>
          </a:ln>
        </p:spPr>
        <p:txBody>
          <a:bodyPr lIns="0" rIns="0" tIns="0" bIns="0"/>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Gather all test cases for the registration form</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Write feature file for it:</a:t>
            </a:r>
            <a:endParaRPr b="0" lang="en-US" sz="1600" spc="-1" strike="noStrike">
              <a:solidFill>
                <a:srgbClr val="222222"/>
              </a:solidFill>
              <a:latin typeface="Calibri"/>
            </a:endParaRPr>
          </a:p>
          <a:p>
            <a:pPr lvl="1" marL="628560" indent="-171000">
              <a:lnSpc>
                <a:spcPct val="90000"/>
              </a:lnSpc>
              <a:spcBef>
                <a:spcPts val="499"/>
              </a:spcBef>
              <a:buClr>
                <a:srgbClr val="222222"/>
              </a:buClr>
              <a:buFont typeface="Arial"/>
              <a:buChar char="•"/>
            </a:pPr>
            <a:r>
              <a:rPr b="0" lang="en-US" sz="1600" spc="-1" strike="noStrike">
                <a:solidFill>
                  <a:srgbClr val="222222"/>
                </a:solidFill>
                <a:latin typeface="Calibri"/>
              </a:rPr>
              <a:t>Pull the framework from Gitlab: </a:t>
            </a:r>
            <a:r>
              <a:rPr b="0" lang="en-US" sz="1600" spc="-1" strike="noStrike" u="sng">
                <a:solidFill>
                  <a:srgbClr val="76cdd8"/>
                </a:solidFill>
                <a:uFillTx/>
                <a:latin typeface="Calibri"/>
                <a:hlinkClick r:id="rId2"/>
              </a:rPr>
              <a:t>https://gitlab.com/unideb-szoftverteszteles/spotify</a:t>
            </a:r>
            <a:endParaRPr b="0" lang="en-US" sz="1600" spc="-1" strike="noStrike">
              <a:solidFill>
                <a:srgbClr val="222222"/>
              </a:solidFill>
              <a:latin typeface="Calibri"/>
            </a:endParaRPr>
          </a:p>
          <a:p>
            <a:pPr lvl="2" marL="1085760" indent="-171000">
              <a:lnSpc>
                <a:spcPct val="90000"/>
              </a:lnSpc>
              <a:spcBef>
                <a:spcPts val="499"/>
              </a:spcBef>
              <a:buClr>
                <a:srgbClr val="222222"/>
              </a:buClr>
              <a:buFont typeface="Arial"/>
              <a:buChar char="•"/>
            </a:pPr>
            <a:r>
              <a:rPr b="0" lang="en-US" sz="1600" spc="-1" strike="noStrike">
                <a:solidFill>
                  <a:srgbClr val="222222"/>
                </a:solidFill>
                <a:latin typeface="Calibri"/>
              </a:rPr>
              <a:t>Open a </a:t>
            </a:r>
            <a:r>
              <a:rPr b="0" i="1" lang="en-US" sz="1600" spc="-1" strike="noStrike">
                <a:solidFill>
                  <a:srgbClr val="222222"/>
                </a:solidFill>
                <a:latin typeface="Calibri"/>
              </a:rPr>
              <a:t>cmd</a:t>
            </a:r>
            <a:r>
              <a:rPr b="0" lang="en-US" sz="1600" spc="-1" strike="noStrike">
                <a:solidFill>
                  <a:srgbClr val="222222"/>
                </a:solidFill>
                <a:latin typeface="Calibri"/>
              </a:rPr>
              <a:t> or </a:t>
            </a:r>
            <a:r>
              <a:rPr b="0" i="1" lang="en-US" sz="1600" spc="-1" strike="noStrike">
                <a:solidFill>
                  <a:srgbClr val="222222"/>
                </a:solidFill>
                <a:latin typeface="Calibri"/>
              </a:rPr>
              <a:t>gitbash</a:t>
            </a:r>
            <a:r>
              <a:rPr b="0" lang="en-US" sz="1600" spc="-1" strike="noStrike">
                <a:solidFill>
                  <a:srgbClr val="222222"/>
                </a:solidFill>
                <a:latin typeface="Calibri"/>
              </a:rPr>
              <a:t> and go to the right place</a:t>
            </a:r>
            <a:endParaRPr b="0" lang="en-US" sz="1600" spc="-1" strike="noStrike">
              <a:solidFill>
                <a:srgbClr val="222222"/>
              </a:solidFill>
              <a:latin typeface="Calibri"/>
            </a:endParaRPr>
          </a:p>
          <a:p>
            <a:pPr lvl="2" marL="1085760" indent="-171000">
              <a:lnSpc>
                <a:spcPct val="90000"/>
              </a:lnSpc>
              <a:spcBef>
                <a:spcPts val="499"/>
              </a:spcBef>
              <a:buClr>
                <a:srgbClr val="222222"/>
              </a:buClr>
              <a:buFont typeface="Arial"/>
              <a:buChar char="•"/>
            </a:pPr>
            <a:r>
              <a:rPr b="0" lang="en-US" sz="1600" spc="-1" strike="noStrike">
                <a:solidFill>
                  <a:srgbClr val="222222"/>
                </a:solidFill>
                <a:latin typeface="Calibri"/>
              </a:rPr>
              <a:t>Type: git clone </a:t>
            </a:r>
            <a:r>
              <a:rPr b="0" lang="en-US" sz="1600" spc="-1" strike="noStrike" u="sng">
                <a:solidFill>
                  <a:srgbClr val="76cdd8"/>
                </a:solidFill>
                <a:uFillTx/>
                <a:latin typeface="Calibri"/>
                <a:hlinkClick r:id="rId3"/>
              </a:rPr>
              <a:t>https://gitlab.com/unideb-szoftverteszteles/spotify.git</a:t>
            </a:r>
            <a:r>
              <a:rPr b="0" lang="en-US" sz="1600" spc="-1" strike="noStrike">
                <a:solidFill>
                  <a:srgbClr val="222222"/>
                </a:solidFill>
                <a:latin typeface="Calibri"/>
              </a:rPr>
              <a:t> </a:t>
            </a:r>
            <a:endParaRPr b="0" lang="en-US" sz="1600" spc="-1" strike="noStrike">
              <a:solidFill>
                <a:srgbClr val="222222"/>
              </a:solidFill>
              <a:latin typeface="Calibri"/>
            </a:endParaRPr>
          </a:p>
          <a:p>
            <a:pPr lvl="1" marL="628560" indent="-171000">
              <a:lnSpc>
                <a:spcPct val="90000"/>
              </a:lnSpc>
              <a:spcBef>
                <a:spcPts val="499"/>
              </a:spcBef>
              <a:buClr>
                <a:srgbClr val="222222"/>
              </a:buClr>
              <a:buFont typeface="Arial"/>
              <a:buChar char="•"/>
            </a:pPr>
            <a:r>
              <a:rPr b="0" lang="en-US" sz="1600" spc="-1" strike="noStrike">
                <a:solidFill>
                  <a:srgbClr val="222222"/>
                </a:solidFill>
                <a:latin typeface="Calibri"/>
              </a:rPr>
              <a:t>Open the project in IntelliJ IDEA</a:t>
            </a:r>
            <a:endParaRPr b="0" lang="en-US" sz="1600" spc="-1" strike="noStrike">
              <a:solidFill>
                <a:srgbClr val="222222"/>
              </a:solidFill>
              <a:latin typeface="Calibri"/>
            </a:endParaRPr>
          </a:p>
          <a:p>
            <a:pPr lvl="1" marL="628560" indent="-171000">
              <a:lnSpc>
                <a:spcPct val="90000"/>
              </a:lnSpc>
              <a:spcBef>
                <a:spcPts val="499"/>
              </a:spcBef>
              <a:buClr>
                <a:srgbClr val="222222"/>
              </a:buClr>
              <a:buFont typeface="Arial"/>
              <a:buChar char="•"/>
            </a:pPr>
            <a:r>
              <a:rPr b="0" lang="en-US" sz="1600" spc="-1" strike="noStrike">
                <a:solidFill>
                  <a:srgbClr val="222222"/>
                </a:solidFill>
                <a:latin typeface="Calibri"/>
              </a:rPr>
              <a:t>Create the </a:t>
            </a:r>
            <a:r>
              <a:rPr b="1" i="1" lang="en-US" sz="1600" spc="-1" strike="noStrike">
                <a:solidFill>
                  <a:srgbClr val="222222"/>
                </a:solidFill>
                <a:latin typeface="Calibri"/>
              </a:rPr>
              <a:t>spotify.feature </a:t>
            </a:r>
            <a:r>
              <a:rPr b="0" lang="en-US" sz="1600" spc="-1" strike="noStrike">
                <a:solidFill>
                  <a:srgbClr val="222222"/>
                </a:solidFill>
                <a:latin typeface="Calibri"/>
              </a:rPr>
              <a:t>under the feature-files package</a:t>
            </a:r>
            <a:endParaRPr b="0" lang="en-US" sz="1600" spc="-1" strike="noStrike">
              <a:solidFill>
                <a:srgbClr val="222222"/>
              </a:solidFill>
              <a:latin typeface="Calibri"/>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0" name="TextShape 1"/>
          <p:cNvSpPr txBox="1"/>
          <p:nvPr/>
        </p:nvSpPr>
        <p:spPr>
          <a:xfrm>
            <a:off x="1780920" y="1803240"/>
            <a:ext cx="5581800" cy="1219680"/>
          </a:xfrm>
          <a:prstGeom prst="rect">
            <a:avLst/>
          </a:prstGeom>
          <a:noFill/>
          <a:ln w="6480">
            <a:solidFill>
              <a:srgbClr val="ffffff"/>
            </a:solidFill>
            <a:round/>
          </a:ln>
        </p:spPr>
        <p:txBody>
          <a:bodyPr anchor="ctr"/>
          <a:p>
            <a:pPr algn="ctr">
              <a:lnSpc>
                <a:spcPct val="100000"/>
              </a:lnSpc>
              <a:spcBef>
                <a:spcPts val="380"/>
              </a:spcBef>
              <a:spcAft>
                <a:spcPts val="300"/>
              </a:spcAft>
            </a:pPr>
            <a:r>
              <a:rPr b="1" lang="en-US" sz="1600" spc="199" strike="noStrike" cap="all">
                <a:solidFill>
                  <a:srgbClr val="ffffff"/>
                </a:solidFill>
                <a:latin typeface="Calibri"/>
              </a:rPr>
              <a:t>Thank you for your attention</a:t>
            </a:r>
            <a:endParaRPr b="0" lang="en-US" sz="1600" spc="-1" strike="noStrike">
              <a:solidFill>
                <a:srgbClr val="222222"/>
              </a:solidFill>
              <a:latin typeface="Calibri"/>
            </a:endParaRPr>
          </a:p>
        </p:txBody>
      </p:sp>
      <p:sp>
        <p:nvSpPr>
          <p:cNvPr id="371" name="TextShape 2"/>
          <p:cNvSpPr txBox="1"/>
          <p:nvPr/>
        </p:nvSpPr>
        <p:spPr>
          <a:xfrm>
            <a:off x="7770960" y="4826160"/>
            <a:ext cx="1372680" cy="317160"/>
          </a:xfrm>
          <a:prstGeom prst="rect">
            <a:avLst/>
          </a:prstGeom>
          <a:noFill/>
          <a:ln>
            <a:noFill/>
          </a:ln>
        </p:spPr>
        <p:txBody>
          <a:bodyPr lIns="90000" rIns="90000" tIns="45000" bIns="45000"/>
          <a:p>
            <a:pPr>
              <a:lnSpc>
                <a:spcPct val="100000"/>
              </a:lnSpc>
            </a:pPr>
            <a:fld id="{D3AEDB6E-C997-4E87-8E7C-2EB933BCBD1C}" type="slidenum">
              <a:rPr b="0" lang="hu-HU" sz="1350" spc="-1" strike="noStrike">
                <a:solidFill>
                  <a:srgbClr val="222222"/>
                </a:solidFill>
                <a:latin typeface="Calibri"/>
              </a:rPr>
              <a:t>&lt;szám&gt;</a:t>
            </a:fld>
            <a:endParaRPr b="0" lang="hu-HU" sz="1350" spc="-1" strike="noStrike">
              <a:latin typeface="Times New Roman"/>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7" name="TextShape 1"/>
          <p:cNvSpPr txBox="1"/>
          <p:nvPr/>
        </p:nvSpPr>
        <p:spPr>
          <a:xfrm>
            <a:off x="531360" y="1412280"/>
            <a:ext cx="4315680" cy="1421640"/>
          </a:xfrm>
          <a:prstGeom prst="rect">
            <a:avLst/>
          </a:prstGeom>
          <a:noFill/>
          <a:ln>
            <a:noFill/>
          </a:ln>
        </p:spPr>
        <p:txBody>
          <a:bodyPr lIns="0" rIns="0" tIns="0" bIns="0"/>
          <a:p>
            <a:pPr>
              <a:lnSpc>
                <a:spcPct val="90000"/>
              </a:lnSpc>
            </a:pPr>
            <a:r>
              <a:rPr b="0" lang="en-US" sz="2800" spc="-1" strike="noStrike">
                <a:solidFill>
                  <a:srgbClr val="ffffff"/>
                </a:solidFill>
                <a:latin typeface="Calibri Light"/>
              </a:rPr>
              <a:t>Test automation</a:t>
            </a:r>
            <a:endParaRPr b="0" lang="en-US" sz="2800" spc="-1" strike="noStrike">
              <a:solidFill>
                <a:srgbClr val="222222"/>
              </a:solidFill>
              <a:latin typeface="Calibri"/>
            </a:endParaRPr>
          </a:p>
        </p:txBody>
      </p:sp>
      <p:sp>
        <p:nvSpPr>
          <p:cNvPr id="308" name="TextShape 2"/>
          <p:cNvSpPr txBox="1"/>
          <p:nvPr/>
        </p:nvSpPr>
        <p:spPr>
          <a:xfrm>
            <a:off x="531360" y="3049920"/>
            <a:ext cx="4315680" cy="313560"/>
          </a:xfrm>
          <a:prstGeom prst="rect">
            <a:avLst/>
          </a:prstGeom>
          <a:noFill/>
          <a:ln>
            <a:noFill/>
          </a:ln>
        </p:spPr>
        <p:txBody>
          <a:bodyPr lIns="0" rIns="0" tIns="0" bIns="0" anchor="ctr"/>
          <a:p>
            <a:endParaRPr b="1" lang="en-US" sz="1600" spc="-1" strike="noStrike">
              <a:solidFill>
                <a:srgbClr val="ffffff"/>
              </a:solidFill>
              <a:latin typeface="Calibri"/>
            </a:endParaRPr>
          </a:p>
        </p:txBody>
      </p:sp>
      <p:sp>
        <p:nvSpPr>
          <p:cNvPr id="309" name="TextShape 3"/>
          <p:cNvSpPr txBox="1"/>
          <p:nvPr/>
        </p:nvSpPr>
        <p:spPr>
          <a:xfrm>
            <a:off x="5073840" y="0"/>
            <a:ext cx="529920" cy="5143320"/>
          </a:xfrm>
          <a:prstGeom prst="rect">
            <a:avLst/>
          </a:prstGeom>
          <a:blipFill rotWithShape="0">
            <a:blip r:embed="rId1"/>
            <a:stretch>
              <a:fillRect/>
            </a:stretch>
          </a:blipFill>
          <a:ln>
            <a:noFill/>
          </a:ln>
        </p:spPr>
        <p:txBody>
          <a:bodyPr lIns="90000" rIns="90000" tIns="45000" bIns="45000"/>
          <a:p>
            <a:endParaRPr b="1" lang="en-US" sz="1600" spc="-1" strike="noStrike">
              <a:solidFill>
                <a:srgbClr val="ffffff"/>
              </a:solidFill>
              <a:latin typeface="Calibri"/>
            </a:endParaRPr>
          </a:p>
        </p:txBody>
      </p:sp>
    </p:spTree>
  </p:cSld>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TextShape 1"/>
          <p:cNvSpPr txBox="1"/>
          <p:nvPr/>
        </p:nvSpPr>
        <p:spPr>
          <a:xfrm>
            <a:off x="360360" y="228600"/>
            <a:ext cx="8426160" cy="301320"/>
          </a:xfrm>
          <a:prstGeom prst="rect">
            <a:avLst/>
          </a:prstGeom>
          <a:noFill/>
          <a:ln>
            <a:noFill/>
          </a:ln>
        </p:spPr>
        <p:txBody>
          <a:bodyPr lIns="0" rIns="0" anchor="ctr"/>
          <a:p>
            <a:pPr>
              <a:lnSpc>
                <a:spcPct val="100000"/>
              </a:lnSpc>
            </a:pPr>
            <a:r>
              <a:rPr b="0" lang="en-US" sz="2400" spc="97" strike="noStrike">
                <a:solidFill>
                  <a:srgbClr val="222222"/>
                </a:solidFill>
                <a:latin typeface="Calibri Light"/>
              </a:rPr>
              <a:t>Benefits of test automation</a:t>
            </a:r>
            <a:endParaRPr b="0" lang="en-US" sz="2400" spc="-1" strike="noStrike">
              <a:solidFill>
                <a:srgbClr val="222222"/>
              </a:solidFill>
              <a:latin typeface="Calibri"/>
            </a:endParaRPr>
          </a:p>
        </p:txBody>
      </p:sp>
      <p:sp>
        <p:nvSpPr>
          <p:cNvPr id="311" name="TextShape 2"/>
          <p:cNvSpPr txBox="1"/>
          <p:nvPr/>
        </p:nvSpPr>
        <p:spPr>
          <a:xfrm>
            <a:off x="360360" y="1079640"/>
            <a:ext cx="8426160" cy="3396960"/>
          </a:xfrm>
          <a:prstGeom prst="rect">
            <a:avLst/>
          </a:prstGeom>
          <a:noFill/>
          <a:ln>
            <a:noFill/>
          </a:ln>
        </p:spPr>
        <p:txBody>
          <a:bodyPr lIns="0" rIns="0" tIns="0" bIns="0"/>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saving time and workforce with avoiding repeated manual work</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ensure that we always execute tests consistently (elimination of human error)</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reduce the difficult manual tests of multilingual sites</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increase the speed of test execution</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getting faster feedback</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run daily tests (overnight, then get the report every morning)</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test different environments at the same time</a:t>
            </a:r>
            <a:endParaRPr b="0" lang="en-US" sz="1600" spc="-1" strike="noStrike">
              <a:solidFill>
                <a:srgbClr val="222222"/>
              </a:solidFill>
              <a:latin typeface="Calibri"/>
            </a:endParaRPr>
          </a:p>
        </p:txBody>
      </p:sp>
      <p:sp>
        <p:nvSpPr>
          <p:cNvPr id="312" name="TextShape 3"/>
          <p:cNvSpPr txBox="1"/>
          <p:nvPr/>
        </p:nvSpPr>
        <p:spPr>
          <a:xfrm>
            <a:off x="7413480" y="4826520"/>
            <a:ext cx="1373040" cy="316440"/>
          </a:xfrm>
          <a:prstGeom prst="rect">
            <a:avLst/>
          </a:prstGeom>
          <a:noFill/>
          <a:ln>
            <a:noFill/>
          </a:ln>
        </p:spPr>
        <p:txBody>
          <a:bodyPr rIns="0" bIns="82440" anchor="ctr"/>
          <a:p>
            <a:pPr algn="r">
              <a:lnSpc>
                <a:spcPct val="100000"/>
              </a:lnSpc>
            </a:pPr>
            <a:fld id="{004F074A-2316-4C58-A8E7-FCD498DA16E4}" type="slidenum">
              <a:rPr b="1" lang="hu-HU" sz="800" spc="-1" strike="noStrike">
                <a:solidFill>
                  <a:srgbClr val="fefefe"/>
                </a:solidFill>
                <a:latin typeface="Calibri Light"/>
              </a:rPr>
              <a:t>&lt;szám&gt;</a:t>
            </a:fld>
            <a:endParaRPr b="0" lang="hu-HU" sz="800" spc="-1" strike="noStrike">
              <a:latin typeface="Times New Roman"/>
            </a:endParaRPr>
          </a:p>
        </p:txBody>
      </p:sp>
    </p:spTree>
  </p:cSld>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3" name="TextShape 1"/>
          <p:cNvSpPr txBox="1"/>
          <p:nvPr/>
        </p:nvSpPr>
        <p:spPr>
          <a:xfrm>
            <a:off x="360360" y="228600"/>
            <a:ext cx="8426160" cy="301320"/>
          </a:xfrm>
          <a:prstGeom prst="rect">
            <a:avLst/>
          </a:prstGeom>
          <a:noFill/>
          <a:ln>
            <a:noFill/>
          </a:ln>
        </p:spPr>
        <p:txBody>
          <a:bodyPr lIns="0" rIns="0" anchor="ctr"/>
          <a:p>
            <a:pPr>
              <a:lnSpc>
                <a:spcPct val="100000"/>
              </a:lnSpc>
            </a:pPr>
            <a:r>
              <a:rPr b="0" lang="en-US" sz="2400" spc="97" strike="noStrike">
                <a:solidFill>
                  <a:srgbClr val="222222"/>
                </a:solidFill>
                <a:latin typeface="Calibri Light"/>
              </a:rPr>
              <a:t>Test automation pyramid</a:t>
            </a:r>
            <a:endParaRPr b="0" lang="en-US" sz="2400" spc="-1" strike="noStrike">
              <a:solidFill>
                <a:srgbClr val="222222"/>
              </a:solidFill>
              <a:latin typeface="Calibri"/>
            </a:endParaRPr>
          </a:p>
        </p:txBody>
      </p:sp>
      <p:sp>
        <p:nvSpPr>
          <p:cNvPr id="314" name="TextShape 2"/>
          <p:cNvSpPr txBox="1"/>
          <p:nvPr/>
        </p:nvSpPr>
        <p:spPr>
          <a:xfrm>
            <a:off x="4800600" y="1181160"/>
            <a:ext cx="3644640" cy="3295440"/>
          </a:xfrm>
          <a:prstGeom prst="rect">
            <a:avLst/>
          </a:prstGeom>
          <a:noFill/>
          <a:ln>
            <a:noFill/>
          </a:ln>
        </p:spPr>
        <p:txBody>
          <a:bodyPr lIns="0" rIns="0" tIns="0" bIns="0"/>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Testing Pyramid is a framework that can help both developers and QAs create high-quality software.</a:t>
            </a:r>
            <a:endParaRPr b="0" lang="en-US" sz="11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It reduces the time required for developers to identify if a change they introduced breaks the code. </a:t>
            </a:r>
            <a:endParaRPr b="0" lang="en-US" sz="11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It can also be helpful in building a more reliable test suite.</a:t>
            </a:r>
            <a:endParaRPr b="0" lang="en-US" sz="11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100" spc="-1" strike="noStrike">
                <a:solidFill>
                  <a:srgbClr val="222222"/>
                </a:solidFill>
                <a:latin typeface="Calibri Light"/>
              </a:rPr>
              <a:t>The test automation pyramid operates at three levels:</a:t>
            </a:r>
            <a:endParaRPr b="0" lang="en-US" sz="1100" spc="-1" strike="noStrike">
              <a:solidFill>
                <a:srgbClr val="222222"/>
              </a:solidFill>
              <a:latin typeface="Calibri"/>
            </a:endParaRPr>
          </a:p>
          <a:p>
            <a:pPr lvl="1" marL="628560" indent="-171000">
              <a:lnSpc>
                <a:spcPct val="90000"/>
              </a:lnSpc>
              <a:spcBef>
                <a:spcPts val="499"/>
              </a:spcBef>
              <a:buClr>
                <a:srgbClr val="222222"/>
              </a:buClr>
              <a:buFont typeface="Arial"/>
              <a:buChar char="•"/>
            </a:pPr>
            <a:r>
              <a:rPr b="0" lang="en-US" sz="1100" spc="-1" strike="noStrike">
                <a:solidFill>
                  <a:srgbClr val="222222"/>
                </a:solidFill>
                <a:latin typeface="Calibri"/>
              </a:rPr>
              <a:t>Unit tests</a:t>
            </a:r>
            <a:endParaRPr b="0" lang="en-US" sz="1100" spc="-1" strike="noStrike">
              <a:solidFill>
                <a:srgbClr val="222222"/>
              </a:solidFill>
              <a:latin typeface="Calibri"/>
            </a:endParaRPr>
          </a:p>
          <a:p>
            <a:pPr lvl="1" marL="628560" indent="-171000">
              <a:lnSpc>
                <a:spcPct val="90000"/>
              </a:lnSpc>
              <a:spcBef>
                <a:spcPts val="499"/>
              </a:spcBef>
              <a:buClr>
                <a:srgbClr val="222222"/>
              </a:buClr>
              <a:buFont typeface="Arial"/>
              <a:buChar char="•"/>
            </a:pPr>
            <a:r>
              <a:rPr b="0" lang="en-US" sz="1100" spc="-1" strike="noStrike">
                <a:solidFill>
                  <a:srgbClr val="222222"/>
                </a:solidFill>
                <a:latin typeface="Calibri"/>
              </a:rPr>
              <a:t>Integration tests</a:t>
            </a:r>
            <a:endParaRPr b="0" lang="en-US" sz="1100" spc="-1" strike="noStrike">
              <a:solidFill>
                <a:srgbClr val="222222"/>
              </a:solidFill>
              <a:latin typeface="Calibri"/>
            </a:endParaRPr>
          </a:p>
          <a:p>
            <a:pPr lvl="1" marL="628560" indent="-171000">
              <a:lnSpc>
                <a:spcPct val="90000"/>
              </a:lnSpc>
              <a:spcBef>
                <a:spcPts val="499"/>
              </a:spcBef>
              <a:buClr>
                <a:srgbClr val="222222"/>
              </a:buClr>
              <a:buFont typeface="Arial"/>
              <a:buChar char="•"/>
            </a:pPr>
            <a:r>
              <a:rPr b="0" lang="en-US" sz="1100" spc="-1" strike="noStrike">
                <a:solidFill>
                  <a:srgbClr val="222222"/>
                </a:solidFill>
                <a:latin typeface="Calibri"/>
              </a:rPr>
              <a:t>End-to-End tests</a:t>
            </a:r>
            <a:endParaRPr b="0" lang="en-US" sz="1100" spc="-1" strike="noStrike">
              <a:solidFill>
                <a:srgbClr val="222222"/>
              </a:solidFill>
              <a:latin typeface="Calibri"/>
            </a:endParaRPr>
          </a:p>
          <a:p>
            <a:pPr>
              <a:lnSpc>
                <a:spcPts val="1599"/>
              </a:lnSpc>
              <a:spcBef>
                <a:spcPts val="264"/>
              </a:spcBef>
              <a:spcAft>
                <a:spcPts val="300"/>
              </a:spcAft>
            </a:pPr>
            <a:endParaRPr b="0" lang="en-US" sz="1100" spc="-1" strike="noStrike">
              <a:solidFill>
                <a:srgbClr val="222222"/>
              </a:solidFill>
              <a:latin typeface="Calibri"/>
            </a:endParaRPr>
          </a:p>
        </p:txBody>
      </p:sp>
      <p:sp>
        <p:nvSpPr>
          <p:cNvPr id="315" name="TextShape 3"/>
          <p:cNvSpPr txBox="1"/>
          <p:nvPr/>
        </p:nvSpPr>
        <p:spPr>
          <a:xfrm>
            <a:off x="7413480" y="4826520"/>
            <a:ext cx="1373040" cy="316440"/>
          </a:xfrm>
          <a:prstGeom prst="rect">
            <a:avLst/>
          </a:prstGeom>
          <a:noFill/>
          <a:ln>
            <a:noFill/>
          </a:ln>
        </p:spPr>
        <p:txBody>
          <a:bodyPr rIns="0" bIns="82440" anchor="ctr"/>
          <a:p>
            <a:pPr algn="r">
              <a:lnSpc>
                <a:spcPct val="100000"/>
              </a:lnSpc>
            </a:pPr>
            <a:fld id="{3CD5BD49-4686-41A9-A8CE-45295A169A1C}" type="slidenum">
              <a:rPr b="1" lang="hu-HU" sz="800" spc="-1" strike="noStrike">
                <a:solidFill>
                  <a:srgbClr val="fefefe"/>
                </a:solidFill>
                <a:latin typeface="Calibri Light"/>
              </a:rPr>
              <a:t>&lt;szám&gt;</a:t>
            </a:fld>
            <a:endParaRPr b="0" lang="hu-HU" sz="800" spc="-1" strike="noStrike">
              <a:latin typeface="Times New Roman"/>
            </a:endParaRPr>
          </a:p>
        </p:txBody>
      </p:sp>
      <p:pic>
        <p:nvPicPr>
          <p:cNvPr id="316" name="Picture 4" descr=""/>
          <p:cNvPicPr/>
          <p:nvPr/>
        </p:nvPicPr>
        <p:blipFill>
          <a:blip r:embed="rId1"/>
          <a:stretch/>
        </p:blipFill>
        <p:spPr>
          <a:xfrm>
            <a:off x="357120" y="784440"/>
            <a:ext cx="3985920" cy="3651120"/>
          </a:xfrm>
          <a:prstGeom prst="rect">
            <a:avLst/>
          </a:prstGeom>
          <a:ln>
            <a:noFill/>
          </a:ln>
        </p:spPr>
      </p:pic>
      <p:sp>
        <p:nvSpPr>
          <p:cNvPr id="317" name="CustomShape 4"/>
          <p:cNvSpPr/>
          <p:nvPr/>
        </p:nvSpPr>
        <p:spPr>
          <a:xfrm>
            <a:off x="-223560" y="4501800"/>
            <a:ext cx="6480000" cy="295920"/>
          </a:xfrm>
          <a:prstGeom prst="rect">
            <a:avLst/>
          </a:prstGeom>
          <a:noFill/>
          <a:ln>
            <a:noFill/>
          </a:ln>
        </p:spPr>
        <p:style>
          <a:lnRef idx="0"/>
          <a:fillRef idx="0"/>
          <a:effectRef idx="0"/>
          <a:fontRef idx="minor"/>
        </p:style>
        <p:txBody>
          <a:bodyPr wrap="none" lIns="90000" rIns="90000" tIns="45000" bIns="45000"/>
          <a:p>
            <a:pPr>
              <a:lnSpc>
                <a:spcPct val="100000"/>
              </a:lnSpc>
            </a:pPr>
            <a:r>
              <a:rPr b="0" lang="hu-HU" sz="1350" spc="-1" strike="noStrike" u="sng">
                <a:solidFill>
                  <a:srgbClr val="76cdd8"/>
                </a:solidFill>
                <a:uFillTx/>
                <a:latin typeface="Calibri"/>
                <a:hlinkClick r:id="rId2"/>
              </a:rPr>
              <a:t>https://www.browserstack.com/guide/testing-pyramid-for-test-automation</a:t>
            </a:r>
            <a:endParaRPr b="0" lang="hu-HU" sz="1350" spc="-1" strike="noStrike">
              <a:latin typeface="Arial"/>
            </a:endParaRPr>
          </a:p>
        </p:txBody>
      </p:sp>
    </p:spTree>
  </p:cSld>
  <p:timing>
    <p:tnLst>
      <p:par>
        <p:cTn id="7" dur="indefinite" restart="never" nodeType="tmRoot">
          <p:childTnLst>
            <p:seq>
              <p:cTn id="8" dur="indefinite"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8" name="TextShape 1"/>
          <p:cNvSpPr txBox="1"/>
          <p:nvPr/>
        </p:nvSpPr>
        <p:spPr>
          <a:xfrm>
            <a:off x="531360" y="1412280"/>
            <a:ext cx="4315680" cy="1421640"/>
          </a:xfrm>
          <a:prstGeom prst="rect">
            <a:avLst/>
          </a:prstGeom>
          <a:noFill/>
          <a:ln>
            <a:noFill/>
          </a:ln>
        </p:spPr>
        <p:txBody>
          <a:bodyPr lIns="0" rIns="0" tIns="0" bIns="0"/>
          <a:p>
            <a:pPr>
              <a:lnSpc>
                <a:spcPct val="90000"/>
              </a:lnSpc>
            </a:pPr>
            <a:r>
              <a:rPr b="0" lang="en-US" sz="2800" spc="-1" strike="noStrike">
                <a:solidFill>
                  <a:srgbClr val="ffffff"/>
                </a:solidFill>
                <a:latin typeface="Calibri Light"/>
              </a:rPr>
              <a:t>Test automation approaches</a:t>
            </a:r>
            <a:endParaRPr b="0" lang="en-US" sz="2800" spc="-1" strike="noStrike">
              <a:solidFill>
                <a:srgbClr val="222222"/>
              </a:solidFill>
              <a:latin typeface="Calibri"/>
            </a:endParaRPr>
          </a:p>
        </p:txBody>
      </p:sp>
      <p:sp>
        <p:nvSpPr>
          <p:cNvPr id="319" name="TextShape 2"/>
          <p:cNvSpPr txBox="1"/>
          <p:nvPr/>
        </p:nvSpPr>
        <p:spPr>
          <a:xfrm>
            <a:off x="531360" y="3049920"/>
            <a:ext cx="4315680" cy="313560"/>
          </a:xfrm>
          <a:prstGeom prst="rect">
            <a:avLst/>
          </a:prstGeom>
          <a:noFill/>
          <a:ln>
            <a:noFill/>
          </a:ln>
        </p:spPr>
        <p:txBody>
          <a:bodyPr lIns="0" rIns="0" tIns="0" bIns="0" anchor="ctr"/>
          <a:p>
            <a:endParaRPr b="1" lang="en-US" sz="1600" spc="-1" strike="noStrike">
              <a:solidFill>
                <a:srgbClr val="ffffff"/>
              </a:solidFill>
              <a:latin typeface="Calibri"/>
            </a:endParaRPr>
          </a:p>
        </p:txBody>
      </p:sp>
      <p:sp>
        <p:nvSpPr>
          <p:cNvPr id="320" name="TextShape 3"/>
          <p:cNvSpPr txBox="1"/>
          <p:nvPr/>
        </p:nvSpPr>
        <p:spPr>
          <a:xfrm>
            <a:off x="5073840" y="0"/>
            <a:ext cx="529920" cy="5143320"/>
          </a:xfrm>
          <a:prstGeom prst="rect">
            <a:avLst/>
          </a:prstGeom>
          <a:blipFill rotWithShape="0">
            <a:blip r:embed="rId1"/>
            <a:stretch>
              <a:fillRect/>
            </a:stretch>
          </a:blipFill>
          <a:ln>
            <a:noFill/>
          </a:ln>
        </p:spPr>
        <p:txBody>
          <a:bodyPr lIns="90000" rIns="90000" tIns="45000" bIns="45000"/>
          <a:p>
            <a:endParaRPr b="1" lang="en-US" sz="1600" spc="-1" strike="noStrike">
              <a:solidFill>
                <a:srgbClr val="ffffff"/>
              </a:solidFill>
              <a:latin typeface="Calibri"/>
            </a:endParaRPr>
          </a:p>
        </p:txBody>
      </p:sp>
    </p:spTree>
  </p:cSld>
  <p:timing>
    <p:tnLst>
      <p:par>
        <p:cTn id="9" dur="indefinite" restart="never" nodeType="tmRoot">
          <p:childTnLst>
            <p:seq>
              <p:cTn id="10" dur="indefinite"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1" name="TextShape 1"/>
          <p:cNvSpPr txBox="1"/>
          <p:nvPr/>
        </p:nvSpPr>
        <p:spPr>
          <a:xfrm>
            <a:off x="360360" y="228600"/>
            <a:ext cx="8426160" cy="301320"/>
          </a:xfrm>
          <a:prstGeom prst="rect">
            <a:avLst/>
          </a:prstGeom>
          <a:noFill/>
          <a:ln>
            <a:noFill/>
          </a:ln>
        </p:spPr>
        <p:txBody>
          <a:bodyPr lIns="0" rIns="0" anchor="ctr"/>
          <a:p>
            <a:pPr>
              <a:lnSpc>
                <a:spcPct val="100000"/>
              </a:lnSpc>
            </a:pPr>
            <a:r>
              <a:rPr b="0" lang="en-US" sz="2400" spc="97" strike="noStrike">
                <a:solidFill>
                  <a:srgbClr val="222222"/>
                </a:solidFill>
                <a:latin typeface="Calibri Light"/>
              </a:rPr>
              <a:t>Main questions</a:t>
            </a:r>
            <a:endParaRPr b="0" lang="en-US" sz="2400" spc="-1" strike="noStrike">
              <a:solidFill>
                <a:srgbClr val="222222"/>
              </a:solidFill>
              <a:latin typeface="Calibri"/>
            </a:endParaRPr>
          </a:p>
        </p:txBody>
      </p:sp>
      <p:sp>
        <p:nvSpPr>
          <p:cNvPr id="322" name="TextShape 2"/>
          <p:cNvSpPr txBox="1"/>
          <p:nvPr/>
        </p:nvSpPr>
        <p:spPr>
          <a:xfrm>
            <a:off x="360360" y="1079640"/>
            <a:ext cx="8426160" cy="3396960"/>
          </a:xfrm>
          <a:prstGeom prst="rect">
            <a:avLst/>
          </a:prstGeom>
          <a:noFill/>
          <a:ln>
            <a:noFill/>
          </a:ln>
        </p:spPr>
        <p:txBody>
          <a:bodyPr lIns="0" rIns="0" tIns="0" bIns="0"/>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Can we automate our manual tests?</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Certain test types can only be executed in an automated way (e.g. stress tests, load tests)</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How frequently should the tests be run?</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Another key factor is the complexity of the tests</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How many tests do we have? Should we parallelize them?</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Are the tests dependent of each other?</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What preconditions are required before test execution?</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What kind of tool do we need? (tools for test automation can be expensive)</a:t>
            </a:r>
            <a:endParaRPr b="0" lang="en-US" sz="1600" spc="-1" strike="noStrike">
              <a:solidFill>
                <a:srgbClr val="222222"/>
              </a:solidFill>
              <a:latin typeface="Calibri"/>
            </a:endParaRPr>
          </a:p>
          <a:p>
            <a:pPr>
              <a:lnSpc>
                <a:spcPts val="1599"/>
              </a:lnSpc>
              <a:spcBef>
                <a:spcPts val="264"/>
              </a:spcBef>
              <a:spcAft>
                <a:spcPts val="300"/>
              </a:spcAft>
            </a:pPr>
            <a:endParaRPr b="0" lang="en-US" sz="1600" spc="-1" strike="noStrike">
              <a:solidFill>
                <a:srgbClr val="222222"/>
              </a:solidFill>
              <a:latin typeface="Calibri"/>
            </a:endParaRPr>
          </a:p>
        </p:txBody>
      </p:sp>
      <p:sp>
        <p:nvSpPr>
          <p:cNvPr id="323" name="TextShape 3"/>
          <p:cNvSpPr txBox="1"/>
          <p:nvPr/>
        </p:nvSpPr>
        <p:spPr>
          <a:xfrm>
            <a:off x="7413480" y="4826520"/>
            <a:ext cx="1373040" cy="316440"/>
          </a:xfrm>
          <a:prstGeom prst="rect">
            <a:avLst/>
          </a:prstGeom>
          <a:noFill/>
          <a:ln>
            <a:noFill/>
          </a:ln>
        </p:spPr>
        <p:txBody>
          <a:bodyPr rIns="0" bIns="82440" anchor="ctr"/>
          <a:p>
            <a:pPr algn="r">
              <a:lnSpc>
                <a:spcPct val="100000"/>
              </a:lnSpc>
            </a:pPr>
            <a:fld id="{44962451-1FE5-41C8-AB66-53A77935914F}" type="slidenum">
              <a:rPr b="1" lang="hu-HU" sz="800" spc="-1" strike="noStrike">
                <a:solidFill>
                  <a:srgbClr val="fefefe"/>
                </a:solidFill>
                <a:latin typeface="Calibri Light"/>
              </a:rPr>
              <a:t>&lt;szám&gt;</a:t>
            </a:fld>
            <a:endParaRPr b="0" lang="hu-HU" sz="800" spc="-1" strike="noStrike">
              <a:latin typeface="Times New Roman"/>
            </a:endParaRPr>
          </a:p>
        </p:txBody>
      </p:sp>
    </p:spTree>
  </p:cSld>
  <p:timing>
    <p:tnLst>
      <p:par>
        <p:cTn id="11" dur="indefinite" restart="never" nodeType="tmRoot">
          <p:childTnLst>
            <p:seq>
              <p:cTn id="12" dur="indefinite"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4" name="TextShape 1"/>
          <p:cNvSpPr txBox="1"/>
          <p:nvPr/>
        </p:nvSpPr>
        <p:spPr>
          <a:xfrm>
            <a:off x="360360" y="228600"/>
            <a:ext cx="8426160" cy="301320"/>
          </a:xfrm>
          <a:prstGeom prst="rect">
            <a:avLst/>
          </a:prstGeom>
          <a:noFill/>
          <a:ln>
            <a:noFill/>
          </a:ln>
        </p:spPr>
        <p:txBody>
          <a:bodyPr lIns="0" rIns="0" anchor="ctr"/>
          <a:p>
            <a:pPr>
              <a:lnSpc>
                <a:spcPct val="100000"/>
              </a:lnSpc>
            </a:pPr>
            <a:r>
              <a:rPr b="0" lang="en-US" sz="2400" spc="97" strike="noStrike">
                <a:solidFill>
                  <a:srgbClr val="222222"/>
                </a:solidFill>
                <a:latin typeface="Calibri Light"/>
              </a:rPr>
              <a:t>Time-quality-budget triangle</a:t>
            </a:r>
            <a:endParaRPr b="0" lang="en-US" sz="2400" spc="-1" strike="noStrike">
              <a:solidFill>
                <a:srgbClr val="222222"/>
              </a:solidFill>
              <a:latin typeface="Calibri"/>
            </a:endParaRPr>
          </a:p>
        </p:txBody>
      </p:sp>
      <p:pic>
        <p:nvPicPr>
          <p:cNvPr id="325" name="Content Placeholder 2" descr=""/>
          <p:cNvPicPr/>
          <p:nvPr/>
        </p:nvPicPr>
        <p:blipFill>
          <a:blip r:embed="rId1"/>
          <a:stretch/>
        </p:blipFill>
        <p:spPr>
          <a:xfrm>
            <a:off x="475560" y="757440"/>
            <a:ext cx="6340680" cy="3876480"/>
          </a:xfrm>
          <a:prstGeom prst="rect">
            <a:avLst/>
          </a:prstGeom>
          <a:ln>
            <a:noFill/>
          </a:ln>
        </p:spPr>
      </p:pic>
      <p:sp>
        <p:nvSpPr>
          <p:cNvPr id="326" name="TextShape 2"/>
          <p:cNvSpPr txBox="1"/>
          <p:nvPr/>
        </p:nvSpPr>
        <p:spPr>
          <a:xfrm>
            <a:off x="7413480" y="4826520"/>
            <a:ext cx="1373040" cy="316440"/>
          </a:xfrm>
          <a:prstGeom prst="rect">
            <a:avLst/>
          </a:prstGeom>
          <a:noFill/>
          <a:ln>
            <a:noFill/>
          </a:ln>
        </p:spPr>
        <p:txBody>
          <a:bodyPr rIns="0" bIns="82440" anchor="ctr"/>
          <a:p>
            <a:pPr algn="r">
              <a:lnSpc>
                <a:spcPct val="100000"/>
              </a:lnSpc>
            </a:pPr>
            <a:fld id="{8ED15939-4EAA-4E85-991A-20C756E14C25}" type="slidenum">
              <a:rPr b="1" lang="hu-HU" sz="800" spc="-1" strike="noStrike">
                <a:solidFill>
                  <a:srgbClr val="fefefe"/>
                </a:solidFill>
                <a:latin typeface="Calibri Light"/>
              </a:rPr>
              <a:t>&lt;szám&gt;</a:t>
            </a:fld>
            <a:endParaRPr b="0" lang="hu-HU" sz="800" spc="-1" strike="noStrike">
              <a:latin typeface="Times New Roman"/>
            </a:endParaRPr>
          </a:p>
        </p:txBody>
      </p:sp>
      <p:sp>
        <p:nvSpPr>
          <p:cNvPr id="327" name="CustomShape 3"/>
          <p:cNvSpPr/>
          <p:nvPr/>
        </p:nvSpPr>
        <p:spPr>
          <a:xfrm>
            <a:off x="57240" y="4538160"/>
            <a:ext cx="5283360" cy="295920"/>
          </a:xfrm>
          <a:prstGeom prst="rect">
            <a:avLst/>
          </a:prstGeom>
          <a:noFill/>
          <a:ln>
            <a:noFill/>
          </a:ln>
        </p:spPr>
        <p:style>
          <a:lnRef idx="0"/>
          <a:fillRef idx="0"/>
          <a:effectRef idx="0"/>
          <a:fontRef idx="minor"/>
        </p:style>
        <p:txBody>
          <a:bodyPr wrap="none" lIns="90000" rIns="90000" tIns="45000" bIns="45000"/>
          <a:p>
            <a:pPr>
              <a:lnSpc>
                <a:spcPct val="100000"/>
              </a:lnSpc>
            </a:pPr>
            <a:r>
              <a:rPr b="0" lang="hu-HU" sz="1350" spc="-1" strike="noStrike" u="sng">
                <a:solidFill>
                  <a:srgbClr val="ade1e8"/>
                </a:solidFill>
                <a:uFillTx/>
                <a:latin typeface="Calibri"/>
                <a:hlinkClick r:id="rId2"/>
              </a:rPr>
              <a:t>https://www.enterprise-pm.com/pmbasics/triple-constraint/</a:t>
            </a:r>
            <a:r>
              <a:rPr b="0" lang="hu-HU" sz="1350" spc="-1" strike="noStrike">
                <a:solidFill>
                  <a:srgbClr val="88dae7"/>
                </a:solidFill>
                <a:latin typeface="Calibri"/>
              </a:rPr>
              <a:t> </a:t>
            </a:r>
            <a:endParaRPr b="0" lang="hu-HU" sz="1350" spc="-1" strike="noStrike">
              <a:latin typeface="Arial"/>
            </a:endParaRPr>
          </a:p>
        </p:txBody>
      </p:sp>
      <p:sp>
        <p:nvSpPr>
          <p:cNvPr id="328" name="CustomShape 4"/>
          <p:cNvSpPr/>
          <p:nvPr/>
        </p:nvSpPr>
        <p:spPr>
          <a:xfrm>
            <a:off x="3271680" y="2806560"/>
            <a:ext cx="1211400" cy="395280"/>
          </a:xfrm>
          <a:prstGeom prst="rect">
            <a:avLst/>
          </a:prstGeom>
          <a:noFill/>
          <a:ln>
            <a:noFill/>
          </a:ln>
        </p:spPr>
        <p:style>
          <a:lnRef idx="0"/>
          <a:fillRef idx="0"/>
          <a:effectRef idx="0"/>
          <a:fontRef idx="minor"/>
        </p:style>
        <p:txBody>
          <a:bodyPr wrap="none" lIns="90000" rIns="90000" tIns="45000" bIns="45000"/>
          <a:p>
            <a:pPr>
              <a:lnSpc>
                <a:spcPct val="100000"/>
              </a:lnSpc>
            </a:pPr>
            <a:r>
              <a:rPr b="1" lang="hu-HU" sz="2000" spc="-1" strike="noStrike">
                <a:solidFill>
                  <a:srgbClr val="ffffff"/>
                </a:solidFill>
                <a:latin typeface="Calibri"/>
              </a:rPr>
              <a:t>Quality</a:t>
            </a:r>
            <a:endParaRPr b="0" lang="hu-HU" sz="2000" spc="-1" strike="noStrike">
              <a:latin typeface="Arial"/>
            </a:endParaRPr>
          </a:p>
        </p:txBody>
      </p:sp>
    </p:spTree>
  </p:cSld>
  <p:timing>
    <p:tnLst>
      <p:par>
        <p:cTn id="13" dur="indefinite" restart="never" nodeType="tmRoot">
          <p:childTnLst>
            <p:seq>
              <p:cTn id="14" dur="indefinite"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9" name="TextShape 1"/>
          <p:cNvSpPr txBox="1"/>
          <p:nvPr/>
        </p:nvSpPr>
        <p:spPr>
          <a:xfrm>
            <a:off x="360360" y="228600"/>
            <a:ext cx="8426160" cy="301320"/>
          </a:xfrm>
          <a:prstGeom prst="rect">
            <a:avLst/>
          </a:prstGeom>
          <a:noFill/>
          <a:ln>
            <a:noFill/>
          </a:ln>
        </p:spPr>
        <p:txBody>
          <a:bodyPr lIns="0" rIns="0" anchor="ctr"/>
          <a:p>
            <a:pPr>
              <a:lnSpc>
                <a:spcPct val="100000"/>
              </a:lnSpc>
            </a:pPr>
            <a:r>
              <a:rPr b="0" lang="en-US" sz="2400" spc="97" strike="noStrike">
                <a:solidFill>
                  <a:srgbClr val="222222"/>
                </a:solidFill>
                <a:latin typeface="Calibri Light"/>
              </a:rPr>
              <a:t>Return of investment</a:t>
            </a:r>
            <a:endParaRPr b="0" lang="en-US" sz="2400" spc="-1" strike="noStrike">
              <a:solidFill>
                <a:srgbClr val="222222"/>
              </a:solidFill>
              <a:latin typeface="Calibri"/>
            </a:endParaRPr>
          </a:p>
        </p:txBody>
      </p:sp>
      <p:sp>
        <p:nvSpPr>
          <p:cNvPr id="330" name="TextShape 2"/>
          <p:cNvSpPr txBox="1"/>
          <p:nvPr/>
        </p:nvSpPr>
        <p:spPr>
          <a:xfrm>
            <a:off x="360360" y="838080"/>
            <a:ext cx="8084880" cy="622080"/>
          </a:xfrm>
          <a:prstGeom prst="rect">
            <a:avLst/>
          </a:prstGeom>
          <a:noFill/>
          <a:ln>
            <a:noFill/>
          </a:ln>
        </p:spPr>
        <p:txBody>
          <a:bodyPr lIns="0" rIns="0" tIns="0" bIns="0"/>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The return on the investment measures the overall profit on an investment expressed as a percentage of the amount invested.</a:t>
            </a:r>
            <a:endParaRPr b="0" lang="en-US" sz="1600" spc="-1" strike="noStrike">
              <a:solidFill>
                <a:srgbClr val="222222"/>
              </a:solidFill>
              <a:latin typeface="Calibri"/>
            </a:endParaRPr>
          </a:p>
        </p:txBody>
      </p:sp>
      <p:sp>
        <p:nvSpPr>
          <p:cNvPr id="331" name="TextShape 3"/>
          <p:cNvSpPr txBox="1"/>
          <p:nvPr/>
        </p:nvSpPr>
        <p:spPr>
          <a:xfrm>
            <a:off x="7413480" y="4826520"/>
            <a:ext cx="1373040" cy="316440"/>
          </a:xfrm>
          <a:prstGeom prst="rect">
            <a:avLst/>
          </a:prstGeom>
          <a:noFill/>
          <a:ln>
            <a:noFill/>
          </a:ln>
        </p:spPr>
        <p:txBody>
          <a:bodyPr rIns="0" bIns="82440" anchor="ctr"/>
          <a:p>
            <a:pPr algn="r">
              <a:lnSpc>
                <a:spcPct val="100000"/>
              </a:lnSpc>
            </a:pPr>
            <a:fld id="{5D56C472-6B49-4D99-BC63-4E2033EBF068}" type="slidenum">
              <a:rPr b="1" lang="hu-HU" sz="800" spc="-1" strike="noStrike">
                <a:solidFill>
                  <a:srgbClr val="fefefe"/>
                </a:solidFill>
                <a:latin typeface="Calibri Light"/>
              </a:rPr>
              <a:t>&lt;szám&gt;</a:t>
            </a:fld>
            <a:endParaRPr b="0" lang="hu-HU" sz="800" spc="-1" strike="noStrike">
              <a:latin typeface="Times New Roman"/>
            </a:endParaRPr>
          </a:p>
        </p:txBody>
      </p:sp>
      <p:sp>
        <p:nvSpPr>
          <p:cNvPr id="332" name="CustomShape 4"/>
          <p:cNvSpPr/>
          <p:nvPr/>
        </p:nvSpPr>
        <p:spPr>
          <a:xfrm>
            <a:off x="-361800" y="4501800"/>
            <a:ext cx="7947360" cy="295920"/>
          </a:xfrm>
          <a:prstGeom prst="rect">
            <a:avLst/>
          </a:prstGeom>
          <a:noFill/>
          <a:ln>
            <a:noFill/>
          </a:ln>
        </p:spPr>
        <p:style>
          <a:lnRef idx="0"/>
          <a:fillRef idx="0"/>
          <a:effectRef idx="0"/>
          <a:fontRef idx="minor"/>
        </p:style>
        <p:txBody>
          <a:bodyPr wrap="none" lIns="90000" rIns="90000" tIns="45000" bIns="45000"/>
          <a:p>
            <a:pPr>
              <a:lnSpc>
                <a:spcPct val="100000"/>
              </a:lnSpc>
            </a:pPr>
            <a:r>
              <a:rPr b="0" lang="hu-HU" sz="1350" spc="-1" strike="noStrike" u="sng">
                <a:solidFill>
                  <a:srgbClr val="76cdd8"/>
                </a:solidFill>
                <a:uFillTx/>
                <a:latin typeface="Calibri"/>
                <a:hlinkClick r:id="rId1"/>
              </a:rPr>
              <a:t>https://smartbear.com/resources/ebooks/6-ways-to-measure-the-roi-of-automated-testing/</a:t>
            </a:r>
            <a:r>
              <a:rPr b="0" lang="hu-HU" sz="1350" spc="-1" strike="noStrike">
                <a:solidFill>
                  <a:srgbClr val="222222"/>
                </a:solidFill>
                <a:latin typeface="Calibri"/>
              </a:rPr>
              <a:t> </a:t>
            </a:r>
            <a:endParaRPr b="0" lang="hu-HU" sz="1350" spc="-1" strike="noStrike">
              <a:latin typeface="Arial"/>
            </a:endParaRPr>
          </a:p>
        </p:txBody>
      </p:sp>
      <p:pic>
        <p:nvPicPr>
          <p:cNvPr id="333" name="Picture 5" descr=""/>
          <p:cNvPicPr/>
          <p:nvPr/>
        </p:nvPicPr>
        <p:blipFill>
          <a:blip r:embed="rId2"/>
          <a:stretch/>
        </p:blipFill>
        <p:spPr>
          <a:xfrm>
            <a:off x="1189800" y="1547640"/>
            <a:ext cx="5686920" cy="2526120"/>
          </a:xfrm>
          <a:prstGeom prst="rect">
            <a:avLst/>
          </a:prstGeom>
          <a:ln>
            <a:noFill/>
          </a:ln>
        </p:spPr>
      </p:pic>
    </p:spTree>
  </p:cSld>
  <p:timing>
    <p:tnLst>
      <p:par>
        <p:cTn id="15" dur="indefinite" restart="never" nodeType="tmRoot">
          <p:childTnLst>
            <p:seq>
              <p:cTn id="16" dur="indefinite"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4" name="TextShape 1"/>
          <p:cNvSpPr txBox="1"/>
          <p:nvPr/>
        </p:nvSpPr>
        <p:spPr>
          <a:xfrm>
            <a:off x="360360" y="228600"/>
            <a:ext cx="8426160" cy="301320"/>
          </a:xfrm>
          <a:prstGeom prst="rect">
            <a:avLst/>
          </a:prstGeom>
          <a:noFill/>
          <a:ln>
            <a:noFill/>
          </a:ln>
        </p:spPr>
        <p:txBody>
          <a:bodyPr lIns="0" rIns="0" anchor="ctr"/>
          <a:p>
            <a:pPr>
              <a:lnSpc>
                <a:spcPct val="100000"/>
              </a:lnSpc>
            </a:pPr>
            <a:r>
              <a:rPr b="0" lang="en-US" sz="2400" spc="97" strike="noStrike">
                <a:solidFill>
                  <a:srgbClr val="222222"/>
                </a:solidFill>
                <a:latin typeface="Calibri Light"/>
              </a:rPr>
              <a:t>Prioritizing</a:t>
            </a:r>
            <a:endParaRPr b="0" lang="en-US" sz="2400" spc="-1" strike="noStrike">
              <a:solidFill>
                <a:srgbClr val="222222"/>
              </a:solidFill>
              <a:latin typeface="Calibri"/>
            </a:endParaRPr>
          </a:p>
        </p:txBody>
      </p:sp>
      <p:sp>
        <p:nvSpPr>
          <p:cNvPr id="335" name="TextShape 2"/>
          <p:cNvSpPr txBox="1"/>
          <p:nvPr/>
        </p:nvSpPr>
        <p:spPr>
          <a:xfrm>
            <a:off x="357120" y="1289160"/>
            <a:ext cx="8429400" cy="1193400"/>
          </a:xfrm>
          <a:prstGeom prst="rect">
            <a:avLst/>
          </a:prstGeom>
          <a:noFill/>
          <a:ln>
            <a:noFill/>
          </a:ln>
        </p:spPr>
        <p:txBody>
          <a:bodyPr lIns="0" rIns="0" tIns="0" bIns="0"/>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business critical test cases (with high risk)</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test cases which are executed repeatedly</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tests which are difficult to perform manually</a:t>
            </a:r>
            <a:endParaRPr b="0" lang="en-US" sz="1600" spc="-1" strike="noStrike">
              <a:solidFill>
                <a:srgbClr val="222222"/>
              </a:solidFill>
              <a:latin typeface="Calibri"/>
            </a:endParaRPr>
          </a:p>
          <a:p>
            <a:pPr marL="171360" indent="-171000">
              <a:lnSpc>
                <a:spcPts val="1599"/>
              </a:lnSpc>
              <a:spcBef>
                <a:spcPts val="264"/>
              </a:spcBef>
              <a:spcAft>
                <a:spcPts val="300"/>
              </a:spcAft>
              <a:buClr>
                <a:srgbClr val="222222"/>
              </a:buClr>
              <a:buFont typeface="Arial"/>
              <a:buChar char="•"/>
            </a:pPr>
            <a:r>
              <a:rPr b="0" lang="en-US" sz="1600" spc="-1" strike="noStrike">
                <a:solidFill>
                  <a:srgbClr val="222222"/>
                </a:solidFill>
                <a:latin typeface="Calibri Light"/>
              </a:rPr>
              <a:t>time consuming tests</a:t>
            </a:r>
            <a:endParaRPr b="0" lang="en-US" sz="1600" spc="-1" strike="noStrike">
              <a:solidFill>
                <a:srgbClr val="222222"/>
              </a:solidFill>
              <a:latin typeface="Calibri"/>
            </a:endParaRPr>
          </a:p>
        </p:txBody>
      </p:sp>
      <p:sp>
        <p:nvSpPr>
          <p:cNvPr id="336" name="TextShape 3"/>
          <p:cNvSpPr txBox="1"/>
          <p:nvPr/>
        </p:nvSpPr>
        <p:spPr>
          <a:xfrm>
            <a:off x="357120" y="958680"/>
            <a:ext cx="8429400" cy="342720"/>
          </a:xfrm>
          <a:prstGeom prst="rect">
            <a:avLst/>
          </a:prstGeom>
          <a:noFill/>
          <a:ln>
            <a:noFill/>
          </a:ln>
        </p:spPr>
        <p:txBody>
          <a:bodyPr lIns="0" rIns="0" tIns="0" bIns="0"/>
          <a:p>
            <a:pPr>
              <a:lnSpc>
                <a:spcPts val="1599"/>
              </a:lnSpc>
              <a:spcBef>
                <a:spcPts val="289"/>
              </a:spcBef>
              <a:spcAft>
                <a:spcPts val="300"/>
              </a:spcAft>
            </a:pPr>
            <a:r>
              <a:rPr b="1" lang="en-US" sz="1200" spc="199" strike="noStrike" cap="all">
                <a:solidFill>
                  <a:srgbClr val="76cdd8"/>
                </a:solidFill>
                <a:latin typeface="Calibri"/>
              </a:rPr>
              <a:t>Which tests should be automated</a:t>
            </a:r>
            <a:endParaRPr b="0" lang="en-US" sz="1200" spc="-1" strike="noStrike">
              <a:solidFill>
                <a:srgbClr val="222222"/>
              </a:solidFill>
              <a:latin typeface="Calibri"/>
            </a:endParaRPr>
          </a:p>
        </p:txBody>
      </p:sp>
      <p:sp>
        <p:nvSpPr>
          <p:cNvPr id="337" name="TextShape 4"/>
          <p:cNvSpPr txBox="1"/>
          <p:nvPr/>
        </p:nvSpPr>
        <p:spPr>
          <a:xfrm>
            <a:off x="7413480" y="4826520"/>
            <a:ext cx="1373040" cy="316440"/>
          </a:xfrm>
          <a:prstGeom prst="rect">
            <a:avLst/>
          </a:prstGeom>
          <a:noFill/>
          <a:ln>
            <a:noFill/>
          </a:ln>
        </p:spPr>
        <p:txBody>
          <a:bodyPr rIns="0" bIns="82440" anchor="ctr"/>
          <a:p>
            <a:pPr algn="r">
              <a:lnSpc>
                <a:spcPct val="100000"/>
              </a:lnSpc>
            </a:pPr>
            <a:fld id="{3B28F3EF-B13E-483D-B8A8-8B1D35B4E959}" type="slidenum">
              <a:rPr b="1" lang="hu-HU" sz="800" spc="-1" strike="noStrike">
                <a:solidFill>
                  <a:srgbClr val="fefefe"/>
                </a:solidFill>
                <a:latin typeface="Calibri Light"/>
              </a:rPr>
              <a:t>&lt;szám&gt;</a:t>
            </a:fld>
            <a:endParaRPr b="0" lang="hu-HU" sz="800" spc="-1" strike="noStrike">
              <a:latin typeface="Times New Roman"/>
            </a:endParaRPr>
          </a:p>
        </p:txBody>
      </p:sp>
      <p:sp>
        <p:nvSpPr>
          <p:cNvPr id="338" name="CustomShape 5"/>
          <p:cNvSpPr/>
          <p:nvPr/>
        </p:nvSpPr>
        <p:spPr>
          <a:xfrm>
            <a:off x="357120" y="2616120"/>
            <a:ext cx="8429400" cy="342720"/>
          </a:xfrm>
          <a:prstGeom prst="rect">
            <a:avLst/>
          </a:prstGeom>
          <a:noFill/>
          <a:ln>
            <a:noFill/>
          </a:ln>
        </p:spPr>
        <p:style>
          <a:lnRef idx="0"/>
          <a:fillRef idx="0"/>
          <a:effectRef idx="0"/>
          <a:fontRef idx="minor"/>
        </p:style>
        <p:txBody>
          <a:bodyPr wrap="none" lIns="0" rIns="0" tIns="0" bIns="0"/>
          <a:p>
            <a:pPr>
              <a:lnSpc>
                <a:spcPts val="1599"/>
              </a:lnSpc>
              <a:spcBef>
                <a:spcPts val="289"/>
              </a:spcBef>
              <a:spcAft>
                <a:spcPts val="300"/>
              </a:spcAft>
            </a:pPr>
            <a:r>
              <a:rPr b="1" lang="hu-HU" sz="1200" spc="199" strike="noStrike" cap="all">
                <a:solidFill>
                  <a:srgbClr val="76cdd8"/>
                </a:solidFill>
                <a:latin typeface="Calibri"/>
              </a:rPr>
              <a:t>Tests not suitable for automation</a:t>
            </a:r>
            <a:endParaRPr b="0" lang="hu-HU" sz="1200" spc="-1" strike="noStrike">
              <a:latin typeface="Arial"/>
            </a:endParaRPr>
          </a:p>
        </p:txBody>
      </p:sp>
      <p:sp>
        <p:nvSpPr>
          <p:cNvPr id="339" name="CustomShape 6"/>
          <p:cNvSpPr/>
          <p:nvPr/>
        </p:nvSpPr>
        <p:spPr>
          <a:xfrm>
            <a:off x="357120" y="2911320"/>
            <a:ext cx="8429400" cy="1193400"/>
          </a:xfrm>
          <a:prstGeom prst="rect">
            <a:avLst/>
          </a:prstGeom>
          <a:noFill/>
          <a:ln>
            <a:noFill/>
          </a:ln>
        </p:spPr>
        <p:style>
          <a:lnRef idx="0"/>
          <a:fillRef idx="0"/>
          <a:effectRef idx="0"/>
          <a:fontRef idx="minor"/>
        </p:style>
        <p:txBody>
          <a:bodyPr lIns="0" rIns="0" tIns="0" bIns="0"/>
          <a:p>
            <a:pPr marL="171360" indent="-171000">
              <a:lnSpc>
                <a:spcPts val="1599"/>
              </a:lnSpc>
              <a:spcBef>
                <a:spcPts val="264"/>
              </a:spcBef>
              <a:spcAft>
                <a:spcPts val="300"/>
              </a:spcAft>
              <a:buClr>
                <a:srgbClr val="222222"/>
              </a:buClr>
              <a:buFont typeface="Arial"/>
              <a:buChar char="•"/>
            </a:pPr>
            <a:r>
              <a:rPr b="0" lang="hu-HU" sz="1600" spc="-1" strike="noStrike">
                <a:solidFill>
                  <a:srgbClr val="222222"/>
                </a:solidFill>
                <a:latin typeface="Calibri Light"/>
              </a:rPr>
              <a:t>actions which should be performed just a few times</a:t>
            </a:r>
            <a:endParaRPr b="0" lang="hu-HU" sz="1600" spc="-1" strike="noStrike">
              <a:latin typeface="Arial"/>
            </a:endParaRPr>
          </a:p>
          <a:p>
            <a:pPr marL="171360" indent="-171000">
              <a:lnSpc>
                <a:spcPts val="1599"/>
              </a:lnSpc>
              <a:spcBef>
                <a:spcPts val="264"/>
              </a:spcBef>
              <a:spcAft>
                <a:spcPts val="300"/>
              </a:spcAft>
              <a:buClr>
                <a:srgbClr val="222222"/>
              </a:buClr>
              <a:buFont typeface="Arial"/>
              <a:buChar char="•"/>
            </a:pPr>
            <a:r>
              <a:rPr b="0" lang="hu-HU" sz="1600" spc="-1" strike="noStrike">
                <a:solidFill>
                  <a:srgbClr val="222222"/>
                </a:solidFill>
                <a:latin typeface="Calibri Light"/>
              </a:rPr>
              <a:t>features which are changing to often</a:t>
            </a:r>
            <a:endParaRPr b="0" lang="hu-HU" sz="1600" spc="-1" strike="noStrike">
              <a:latin typeface="Arial"/>
            </a:endParaRPr>
          </a:p>
          <a:p>
            <a:pPr marL="171360" indent="-171000">
              <a:lnSpc>
                <a:spcPts val="1599"/>
              </a:lnSpc>
              <a:spcBef>
                <a:spcPts val="264"/>
              </a:spcBef>
              <a:spcAft>
                <a:spcPts val="300"/>
              </a:spcAft>
              <a:buClr>
                <a:srgbClr val="222222"/>
              </a:buClr>
              <a:buFont typeface="Arial"/>
              <a:buChar char="•"/>
            </a:pPr>
            <a:r>
              <a:rPr b="0" lang="hu-HU" sz="1600" spc="-1" strike="noStrike">
                <a:solidFill>
                  <a:srgbClr val="222222"/>
                </a:solidFill>
                <a:latin typeface="Calibri Light"/>
              </a:rPr>
              <a:t>test cases which are faster to test manually rather than develop automated tests for them</a:t>
            </a:r>
            <a:endParaRPr b="0" lang="hu-HU" sz="1600" spc="-1" strike="noStrike">
              <a:latin typeface="Arial"/>
            </a:endParaRPr>
          </a:p>
        </p:txBody>
      </p:sp>
    </p:spTree>
  </p:cSld>
  <p:timing>
    <p:tnLst>
      <p:par>
        <p:cTn id="17" dur="indefinite" restart="never" nodeType="tmRoot">
          <p:childTnLst>
            <p:seq>
              <p:cTn id="18"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64547"/>
      </a:dk2>
      <a:lt2>
        <a:srgbClr val="cccccc"/>
      </a:lt2>
      <a:accent1>
        <a:srgbClr val="464547"/>
      </a:accent1>
      <a:accent2>
        <a:srgbClr val="76cdd8"/>
      </a:accent2>
      <a:accent3>
        <a:srgbClr val="008acf"/>
      </a:accent3>
      <a:accent4>
        <a:srgbClr val="cedb56"/>
      </a:accent4>
      <a:accent5>
        <a:srgbClr val="39c2d7"/>
      </a:accent5>
      <a:accent6>
        <a:srgbClr val="d35d47"/>
      </a:accent6>
      <a:hlink>
        <a:srgbClr val="76cdd8"/>
      </a:hlink>
      <a:folHlink>
        <a:srgbClr val="76cdd8"/>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64547"/>
      </a:dk2>
      <a:lt2>
        <a:srgbClr val="cccccc"/>
      </a:lt2>
      <a:accent1>
        <a:srgbClr val="222222"/>
      </a:accent1>
      <a:accent2>
        <a:srgbClr val="76cdd8"/>
      </a:accent2>
      <a:accent3>
        <a:srgbClr val="008acf"/>
      </a:accent3>
      <a:accent4>
        <a:srgbClr val="cedb56"/>
      </a:accent4>
      <a:accent5>
        <a:srgbClr val="39c2d7"/>
      </a:accent5>
      <a:accent6>
        <a:srgbClr val="d35d47"/>
      </a:accent6>
      <a:hlink>
        <a:srgbClr val="76cdd8"/>
      </a:hlink>
      <a:folHlink>
        <a:srgbClr val="76cdd8"/>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64547"/>
      </a:dk2>
      <a:lt2>
        <a:srgbClr val="cccccc"/>
      </a:lt2>
      <a:accent1>
        <a:srgbClr val="222222"/>
      </a:accent1>
      <a:accent2>
        <a:srgbClr val="76cdd8"/>
      </a:accent2>
      <a:accent3>
        <a:srgbClr val="008acf"/>
      </a:accent3>
      <a:accent4>
        <a:srgbClr val="cedb56"/>
      </a:accent4>
      <a:accent5>
        <a:srgbClr val="39c2d7"/>
      </a:accent5>
      <a:accent6>
        <a:srgbClr val="d35d47"/>
      </a:accent6>
      <a:hlink>
        <a:srgbClr val="76cdd8"/>
      </a:hlink>
      <a:folHlink>
        <a:srgbClr val="76cdd8"/>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64547"/>
      </a:dk2>
      <a:lt2>
        <a:srgbClr val="cccccc"/>
      </a:lt2>
      <a:accent1>
        <a:srgbClr val="464547"/>
      </a:accent1>
      <a:accent2>
        <a:srgbClr val="76cdd8"/>
      </a:accent2>
      <a:accent3>
        <a:srgbClr val="008acf"/>
      </a:accent3>
      <a:accent4>
        <a:srgbClr val="cedb56"/>
      </a:accent4>
      <a:accent5>
        <a:srgbClr val="39c2d7"/>
      </a:accent5>
      <a:accent6>
        <a:srgbClr val="d35d47"/>
      </a:accent6>
      <a:hlink>
        <a:srgbClr val="76cdd8"/>
      </a:hlink>
      <a:folHlink>
        <a:srgbClr val="76cdd8"/>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64547"/>
      </a:dk2>
      <a:lt2>
        <a:srgbClr val="cccccc"/>
      </a:lt2>
      <a:accent1>
        <a:srgbClr val="464547"/>
      </a:accent1>
      <a:accent2>
        <a:srgbClr val="76cdd8"/>
      </a:accent2>
      <a:accent3>
        <a:srgbClr val="008acf"/>
      </a:accent3>
      <a:accent4>
        <a:srgbClr val="cedb56"/>
      </a:accent4>
      <a:accent5>
        <a:srgbClr val="39c2d7"/>
      </a:accent5>
      <a:accent6>
        <a:srgbClr val="d35d47"/>
      </a:accent6>
      <a:hlink>
        <a:srgbClr val="76cdd8"/>
      </a:hlink>
      <a:folHlink>
        <a:srgbClr val="76cdd8"/>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64547"/>
      </a:dk2>
      <a:lt2>
        <a:srgbClr val="cccccc"/>
      </a:lt2>
      <a:accent1>
        <a:srgbClr val="464547"/>
      </a:accent1>
      <a:accent2>
        <a:srgbClr val="76cdd8"/>
      </a:accent2>
      <a:accent3>
        <a:srgbClr val="008acf"/>
      </a:accent3>
      <a:accent4>
        <a:srgbClr val="cedb56"/>
      </a:accent4>
      <a:accent5>
        <a:srgbClr val="39c2d7"/>
      </a:accent5>
      <a:accent6>
        <a:srgbClr val="d35d47"/>
      </a:accent6>
      <a:hlink>
        <a:srgbClr val="76cdd8"/>
      </a:hlink>
      <a:folHlink>
        <a:srgbClr val="76cdd8"/>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64547"/>
      </a:dk2>
      <a:lt2>
        <a:srgbClr val="cccccc"/>
      </a:lt2>
      <a:accent1>
        <a:srgbClr val="464547"/>
      </a:accent1>
      <a:accent2>
        <a:srgbClr val="76cdd8"/>
      </a:accent2>
      <a:accent3>
        <a:srgbClr val="008acf"/>
      </a:accent3>
      <a:accent4>
        <a:srgbClr val="cedb56"/>
      </a:accent4>
      <a:accent5>
        <a:srgbClr val="39c2d7"/>
      </a:accent5>
      <a:accent6>
        <a:srgbClr val="d35d47"/>
      </a:accent6>
      <a:hlink>
        <a:srgbClr val="76cdd8"/>
      </a:hlink>
      <a:folHlink>
        <a:srgbClr val="76cdd8"/>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Covers</Template>
  <TotalTime>6561</TotalTime>
  <Application>LibreOffice/6.0.7.3$Linux_X86_64 LibreOffice_project/00m0$Build-3</Application>
  <Words>763</Words>
  <Paragraphs>110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2018-01-26T19:23:30Z</dcterms:created>
  <dc:creator>Jennifer Markowitz</dc:creator>
  <dc:description/>
  <dc:language>hu-HU</dc:language>
  <cp:lastModifiedBy/>
  <dcterms:modified xsi:type="dcterms:W3CDTF">2020-03-11T15:41:56Z</dcterms:modified>
  <cp:revision>58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On-screen Show (16:9)</vt:lpwstr>
  </property>
  <property fmtid="{D5CDD505-2E9C-101B-9397-08002B2CF9AE}" pid="9" name="ScaleCrop">
    <vt:bool>0</vt:bool>
  </property>
  <property fmtid="{D5CDD505-2E9C-101B-9397-08002B2CF9AE}" pid="10" name="ShareDoc">
    <vt:bool>0</vt:bool>
  </property>
  <property fmtid="{D5CDD505-2E9C-101B-9397-08002B2CF9AE}" pid="11" name="Slides">
    <vt:i4>17</vt:i4>
  </property>
</Properties>
</file>