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65" r:id="rId15"/>
    <p:sldId id="275" r:id="rId16"/>
    <p:sldId id="266" r:id="rId17"/>
    <p:sldId id="276" r:id="rId18"/>
    <p:sldId id="267" r:id="rId19"/>
    <p:sldId id="277" r:id="rId20"/>
    <p:sldId id="268" r:id="rId21"/>
    <p:sldId id="278" r:id="rId22"/>
    <p:sldId id="269" r:id="rId23"/>
    <p:sldId id="279" r:id="rId24"/>
    <p:sldId id="280" r:id="rId25"/>
    <p:sldId id="281" r:id="rId26"/>
    <p:sldId id="282" r:id="rId27"/>
    <p:sldId id="283" r:id="rId28"/>
    <p:sldId id="259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Stack </a:t>
            </a:r>
            <a:r>
              <a:rPr lang="en-US" dirty="0"/>
              <a:t>and </a:t>
            </a:r>
            <a:r>
              <a:rPr dirty="0"/>
              <a:t>Queue </a:t>
            </a:r>
            <a:r>
              <a:rPr lang="en-US" dirty="0"/>
              <a:t>representations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Data Structures and Algorithms</a:t>
            </a:r>
          </a:p>
          <a:p>
            <a:endParaRPr dirty="0"/>
          </a:p>
          <a:p>
            <a:r>
              <a:rPr dirty="0"/>
              <a:t>Debrecen, 202</a:t>
            </a:r>
            <a:r>
              <a:rPr lang="en-US" dirty="0"/>
              <a:t>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 – Solution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4592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Stack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t>PUSH(S,4)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8 5 1 2 4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510">
                <a:tc>
                  <a:txBody>
                    <a:bodyPr/>
                    <a:lstStyle/>
                    <a:p>
                      <a:r>
                        <a:t>PUSH(S,7)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overflow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Exercise 4 – Two Stacks in One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Implement two stacks in a single array A[1..n].</a:t>
            </a:r>
          </a:p>
          <a:p>
            <a:r>
              <a:t>Stack1 grows from the beginning.</a:t>
            </a:r>
          </a:p>
          <a:p>
            <a:r>
              <a:t>Stack2 grows from the end.</a:t>
            </a:r>
          </a:p>
          <a:p>
            <a:r>
              <a:t>No overflow occurs unless the total elements equal n.</a:t>
            </a:r>
          </a:p>
          <a:p>
            <a:r>
              <a:t>PUSH and POP must run in O(1).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035C77-D5BD-15DA-DC43-B35C94FE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Tartalom helye 4" descr="A képen szöveg, képernyőkép, Betűtípus, dokumentu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93E0050-5B27-3ADF-C3D0-6EE436A88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314" y="1209727"/>
            <a:ext cx="6675371" cy="4932091"/>
          </a:xfrm>
        </p:spPr>
      </p:pic>
    </p:spTree>
    <p:extLst>
      <p:ext uri="{BB962C8B-B14F-4D97-AF65-F5344CB8AC3E}">
        <p14:creationId xmlns:p14="http://schemas.microsoft.com/office/powerpoint/2010/main" val="259508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3BAA49-2C70-2BCE-6042-74326F542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339" y="1600200"/>
            <a:ext cx="7357321" cy="4525963"/>
          </a:xfrm>
        </p:spPr>
      </p:pic>
    </p:spTree>
    <p:extLst>
      <p:ext uri="{BB962C8B-B14F-4D97-AF65-F5344CB8AC3E}">
        <p14:creationId xmlns:p14="http://schemas.microsoft.com/office/powerpoint/2010/main" val="124261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queue is a FIFO (First In First Out) data structure.</a:t>
            </a:r>
          </a:p>
          <a:p>
            <a:r>
              <a:t>Elements are inserted at the tail and removed from the head.</a:t>
            </a:r>
          </a:p>
          <a:p>
            <a:r>
              <a:t>Often implemented using a cyclic array.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8474AB-F84F-ABA0-749C-201069B3A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04" y="734097"/>
            <a:ext cx="7442971" cy="5198884"/>
          </a:xfrm>
        </p:spPr>
      </p:pic>
    </p:spTree>
    <p:extLst>
      <p:ext uri="{BB962C8B-B14F-4D97-AF65-F5344CB8AC3E}">
        <p14:creationId xmlns:p14="http://schemas.microsoft.com/office/powerpoint/2010/main" val="386145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r>
              <a:rPr dirty="0"/>
              <a:t>ENQUEUE(Q,4)</a:t>
            </a:r>
          </a:p>
          <a:p>
            <a:r>
              <a:rPr dirty="0"/>
              <a:t>DEQUEUE(Q)</a:t>
            </a:r>
          </a:p>
          <a:p>
            <a:r>
              <a:rPr dirty="0"/>
              <a:t>ENQUEUE(Q,7)</a:t>
            </a:r>
          </a:p>
          <a:p>
            <a:r>
              <a:rPr dirty="0"/>
              <a:t>ENQUEUE(Q,2)</a:t>
            </a:r>
          </a:p>
          <a:p>
            <a:r>
              <a:rPr dirty="0"/>
              <a:t>ENQUEUE(Q,9)</a:t>
            </a:r>
          </a:p>
          <a:p>
            <a:r>
              <a:rPr dirty="0"/>
              <a:t>ENQUEUE(Q,5)</a:t>
            </a:r>
          </a:p>
          <a:p>
            <a:r>
              <a:rPr dirty="0"/>
              <a:t>ENQUEUE(Q,3)</a:t>
            </a:r>
          </a:p>
          <a:p>
            <a:r>
              <a:rPr dirty="0"/>
              <a:t>DEQUEUE(Q)</a:t>
            </a:r>
          </a:p>
          <a:p>
            <a:r>
              <a:rPr dirty="0"/>
              <a:t>ENQUEUE(Q,1)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Q[1...6].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09B1FB-0FC5-56C3-E14A-320BB225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Betűtípus, képernyőkép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7EC1B07-2EFA-B1F2-8DB8-5BDA0F24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5035"/>
            <a:ext cx="8100811" cy="43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48013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endParaRPr lang="en-US" dirty="0"/>
          </a:p>
          <a:p>
            <a:r>
              <a:rPr dirty="0"/>
              <a:t>ENQUEUE(Q,5)</a:t>
            </a:r>
          </a:p>
          <a:p>
            <a:r>
              <a:rPr dirty="0"/>
              <a:t>ENQUEUE(Q,1)</a:t>
            </a:r>
          </a:p>
          <a:p>
            <a:r>
              <a:rPr dirty="0"/>
              <a:t>ENQUEUE(Q,7)</a:t>
            </a:r>
          </a:p>
          <a:p>
            <a:r>
              <a:rPr dirty="0"/>
              <a:t>DEQUEUE(Q)</a:t>
            </a:r>
          </a:p>
          <a:p>
            <a:r>
              <a:rPr dirty="0"/>
              <a:t>ENQUEUE(Q,3)</a:t>
            </a:r>
          </a:p>
          <a:p>
            <a:r>
              <a:rPr dirty="0"/>
              <a:t>ENQUEUE(Q,8)</a:t>
            </a:r>
          </a:p>
          <a:p>
            <a:r>
              <a:rPr dirty="0"/>
              <a:t>DEQUEUE(Q)</a:t>
            </a:r>
          </a:p>
          <a:p>
            <a:r>
              <a:rPr dirty="0"/>
              <a:t>ENQUEUE(Q,2)</a:t>
            </a:r>
          </a:p>
          <a:p>
            <a:r>
              <a:rPr dirty="0"/>
              <a:t>ENQUEUE(Q,4)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Q[1...5].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A83693-F3D5-306C-72CE-64051C0C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keresztrejtvény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12E717F-1E42-B183-7606-DD71C3E0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1535041"/>
            <a:ext cx="7946265" cy="46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Let S be a stack containing numbers.</a:t>
            </a:r>
          </a:p>
          <a:p>
            <a:r>
              <a:rPr dirty="0"/>
              <a:t>We implement it with an array S[1..n].</a:t>
            </a:r>
          </a:p>
          <a:p>
            <a:r>
              <a:rPr dirty="0" err="1"/>
              <a:t>S.top</a:t>
            </a:r>
            <a:r>
              <a:rPr dirty="0"/>
              <a:t> stores the index of the most recently inserted element.</a:t>
            </a:r>
            <a:endParaRPr lang="en-US" dirty="0"/>
          </a:p>
          <a:p>
            <a:r>
              <a:rPr lang="en-US" dirty="0"/>
              <a:t>LIFO principle (Last-in-first-out)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5732660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Illustrate the result of each operation in the sequence</a:t>
            </a:r>
          </a:p>
          <a:p>
            <a:endParaRPr lang="en-US" dirty="0"/>
          </a:p>
          <a:p>
            <a:endParaRPr lang="en-US" dirty="0"/>
          </a:p>
          <a:p>
            <a:r>
              <a:rPr dirty="0"/>
              <a:t>ENQUEUE(</a:t>
            </a:r>
            <a:r>
              <a:rPr dirty="0" err="1"/>
              <a:t>Q,a</a:t>
            </a:r>
            <a:r>
              <a:rPr dirty="0"/>
              <a:t>)</a:t>
            </a:r>
          </a:p>
          <a:p>
            <a:r>
              <a:rPr dirty="0"/>
              <a:t>ENQUEUE(</a:t>
            </a:r>
            <a:r>
              <a:rPr dirty="0" err="1"/>
              <a:t>Q,c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ENQUEUE(</a:t>
            </a:r>
            <a:r>
              <a:rPr dirty="0" err="1"/>
              <a:t>Q,b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DEQUEUE(Q)</a:t>
            </a:r>
          </a:p>
          <a:p>
            <a:r>
              <a:rPr dirty="0"/>
              <a:t>ENQUEUE(</a:t>
            </a:r>
            <a:r>
              <a:rPr dirty="0" err="1"/>
              <a:t>Q,d</a:t>
            </a:r>
            <a:r>
              <a:rPr dirty="0"/>
              <a:t>)</a:t>
            </a:r>
          </a:p>
          <a:p>
            <a:r>
              <a:rPr dirty="0"/>
              <a:t>DEQUEUE(Q)</a:t>
            </a:r>
          </a:p>
          <a:p>
            <a:r>
              <a:rPr dirty="0"/>
              <a:t>DEQUEUE(Q)</a:t>
            </a:r>
            <a:endParaRPr lang="en-US" dirty="0"/>
          </a:p>
          <a:p>
            <a:endParaRPr lang="en-US" dirty="0"/>
          </a:p>
          <a:p>
            <a:r>
              <a:rPr lang="en-US" sz="1800" b="0" i="0" u="none" strike="noStrike" baseline="0" dirty="0">
                <a:latin typeface="CMSS10"/>
              </a:rPr>
              <a:t>on an initially empty cyclic queue Q stored in array Q[1...7].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DBC2B8-20A8-A885-8D3A-566CD6A3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szám, Betűtípus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478A69-215F-21A2-9BD9-50A703F1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4" y="1715235"/>
            <a:ext cx="8107251" cy="39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Queue Representation – Exercise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Rewrite ENQUEUE and DEQUEUE.</a:t>
            </a:r>
          </a:p>
          <a:p>
            <a:r>
              <a:t>Both operations should detect:</a:t>
            </a:r>
          </a:p>
          <a:p>
            <a:r>
              <a:t>Queue overflow</a:t>
            </a:r>
          </a:p>
          <a:p>
            <a:r>
              <a:t>Queue underflow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175D87-8D1B-DAD7-13AD-EE72AE8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Tartalom helye 4" descr="A képen szöveg, képernyőkép, Betűtípu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870C03-26E5-C8CD-3A94-E85B55F6D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0543"/>
            <a:ext cx="8229600" cy="3225277"/>
          </a:xfrm>
        </p:spPr>
      </p:pic>
    </p:spTree>
    <p:extLst>
      <p:ext uri="{BB962C8B-B14F-4D97-AF65-F5344CB8AC3E}">
        <p14:creationId xmlns:p14="http://schemas.microsoft.com/office/powerpoint/2010/main" val="209252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Betűtípus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17ABE6B-D735-4C35-F34A-DB0336707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0205"/>
            <a:ext cx="8229600" cy="3325952"/>
          </a:xfrm>
        </p:spPr>
      </p:pic>
    </p:spTree>
    <p:extLst>
      <p:ext uri="{BB962C8B-B14F-4D97-AF65-F5344CB8AC3E}">
        <p14:creationId xmlns:p14="http://schemas.microsoft.com/office/powerpoint/2010/main" val="349130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Stacks and Queues – Exercises with Solutions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1 – Stack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Given an empty stack, perform the operations:</a:t>
            </a:r>
          </a:p>
          <a:p>
            <a:r>
              <a:t>Push(5), Push(8), Push(2), Pop(), Push(10), Pop()</a:t>
            </a:r>
          </a:p>
          <a:p>
            <a:r>
              <a:t>Question: What is the final content of the stack (top to bottom)?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Operations step-by-step:</a:t>
            </a:r>
          </a:p>
          <a:p>
            <a:r>
              <a:t>Push(5) -&gt; [5]</a:t>
            </a:r>
          </a:p>
          <a:p>
            <a:r>
              <a:t>Push(8) -&gt; [5, 8]</a:t>
            </a:r>
          </a:p>
          <a:p>
            <a:r>
              <a:t>Push(2) -&gt; [5, 8, 2]</a:t>
            </a:r>
          </a:p>
          <a:p>
            <a:r>
              <a:t>Pop() removes 2 -&gt; [5, 8]</a:t>
            </a:r>
          </a:p>
          <a:p>
            <a:r>
              <a:t>Push(10) -&gt; [5, 8, 10]</a:t>
            </a:r>
          </a:p>
          <a:p>
            <a:r>
              <a:t>Pop() removes 10 -&gt; [5, 8]</a:t>
            </a:r>
          </a:p>
          <a:p>
            <a:endParaRPr/>
          </a:p>
          <a:p>
            <a:r>
              <a:t>Final stack (top to bottom): 8, 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 – Stack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a stack to check whether the parentheses in the expression are balanced:</a:t>
            </a:r>
          </a:p>
          <a:p>
            <a:r>
              <a:t>((A+B) * (C-D))</a:t>
            </a:r>
          </a:p>
          <a:p>
            <a:r>
              <a:t>Explain the stack operations.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t>Algorithm:</a:t>
            </a:r>
          </a:p>
          <a:p>
            <a:r>
              <a:t>Push '(' when encountered.</a:t>
            </a:r>
          </a:p>
          <a:p>
            <a:r>
              <a:t>Pop when ')' appears.</a:t>
            </a:r>
          </a:p>
          <a:p>
            <a:endParaRPr/>
          </a:p>
          <a:p>
            <a:r>
              <a:t>Process:</a:t>
            </a:r>
          </a:p>
          <a:p>
            <a:r>
              <a:t>((A+B)*(C-D))</a:t>
            </a:r>
          </a:p>
          <a:p>
            <a:r>
              <a:t>Push ( -&gt; stack: (</a:t>
            </a:r>
          </a:p>
          <a:p>
            <a:r>
              <a:t>Push ( -&gt; stack: ((</a:t>
            </a:r>
          </a:p>
          <a:p>
            <a:r>
              <a:t>) -&gt; pop -&gt; (</a:t>
            </a:r>
          </a:p>
          <a:p>
            <a:r>
              <a:t>Push ( -&gt; ((</a:t>
            </a:r>
          </a:p>
          <a:p>
            <a:r>
              <a:t>) -&gt; pop -&gt; (</a:t>
            </a:r>
          </a:p>
          <a:p>
            <a:r>
              <a:t>) -&gt; pop -&gt; empty</a:t>
            </a:r>
          </a:p>
          <a:p>
            <a:endParaRPr/>
          </a:p>
          <a:p>
            <a:r>
              <a:t>Stack empty → Expression is balanced.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F89A0C-EF80-A683-22FF-DD59CD8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representation</a:t>
            </a:r>
          </a:p>
        </p:txBody>
      </p:sp>
      <p:pic>
        <p:nvPicPr>
          <p:cNvPr id="5" name="Tartalom helye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E6C3606-359E-FA4C-27AE-A8E1AB87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92148"/>
            <a:ext cx="8229600" cy="3342067"/>
          </a:xfrm>
        </p:spPr>
      </p:pic>
    </p:spTree>
    <p:extLst>
      <p:ext uri="{BB962C8B-B14F-4D97-AF65-F5344CB8AC3E}">
        <p14:creationId xmlns:p14="http://schemas.microsoft.com/office/powerpoint/2010/main" val="327069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 – Queue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Given an empty queue, perform:</a:t>
            </a:r>
          </a:p>
          <a:p>
            <a:r>
              <a:t>Enqueue(4), Enqueue(7), Enqueue(1), Dequeue(), Enqueue(9), Dequeue()</a:t>
            </a:r>
          </a:p>
          <a:p>
            <a:r>
              <a:t>Question: What elements remain in the queue (front to rear)?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Steps:</a:t>
            </a:r>
          </a:p>
          <a:p>
            <a:r>
              <a:t>Enqueue(4) -&gt; [4]</a:t>
            </a:r>
          </a:p>
          <a:p>
            <a:r>
              <a:t>Enqueue(7) -&gt; [4,7]</a:t>
            </a:r>
          </a:p>
          <a:p>
            <a:r>
              <a:t>Enqueue(1) -&gt; [4,7,1]</a:t>
            </a:r>
          </a:p>
          <a:p>
            <a:r>
              <a:t>Dequeue() removes 4 -&gt; [7,1]</a:t>
            </a:r>
          </a:p>
          <a:p>
            <a:r>
              <a:t>Enqueue(9) -&gt; [7,1,9]</a:t>
            </a:r>
          </a:p>
          <a:p>
            <a:r>
              <a:t>Dequeue() removes 7 -&gt; [1,9]</a:t>
            </a:r>
          </a:p>
          <a:p>
            <a:endParaRPr/>
          </a:p>
          <a:p>
            <a:r>
              <a:t>Final queue (front to rear): 1, 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4 – Queue Conceptual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Explain the difference between stack and queue.</a:t>
            </a:r>
          </a:p>
          <a:p>
            <a:r>
              <a:t>Give one real-world application for each.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Stack:</a:t>
            </a:r>
          </a:p>
          <a:p>
            <a:r>
              <a:rPr dirty="0"/>
              <a:t>• Principle: LIFO (Last In First Out)</a:t>
            </a:r>
          </a:p>
          <a:p>
            <a:r>
              <a:rPr dirty="0"/>
              <a:t>• Example: Function call stack, undo operations</a:t>
            </a:r>
          </a:p>
          <a:p>
            <a:endParaRPr dirty="0"/>
          </a:p>
          <a:p>
            <a:r>
              <a:rPr dirty="0"/>
              <a:t>Queue:</a:t>
            </a:r>
          </a:p>
          <a:p>
            <a:r>
              <a:rPr dirty="0"/>
              <a:t>• Principle: FIFO (First In First Out)</a:t>
            </a:r>
          </a:p>
          <a:p>
            <a:r>
              <a:rPr dirty="0"/>
              <a:t>• Example: Printer queue, task scheduling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5 – Design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Design a queue using two stacks.</a:t>
            </a:r>
          </a:p>
          <a:p>
            <a:r>
              <a:t>Explain the idea of enqueue and dequeue operations.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t>Use two stacks: Stack1 and Stack2</a:t>
            </a:r>
          </a:p>
          <a:p>
            <a:endParaRPr/>
          </a:p>
          <a:p>
            <a:r>
              <a:t>Enqueue(x):</a:t>
            </a:r>
          </a:p>
          <a:p>
            <a:r>
              <a:t>Push x onto Stack1</a:t>
            </a:r>
          </a:p>
          <a:p>
            <a:endParaRPr/>
          </a:p>
          <a:p>
            <a:r>
              <a:t>Dequeue():</a:t>
            </a:r>
          </a:p>
          <a:p>
            <a:r>
              <a:t>If Stack2 empty:</a:t>
            </a:r>
          </a:p>
          <a:p>
            <a:r>
              <a:t>  Move all elements from Stack1 to Stack2</a:t>
            </a:r>
          </a:p>
          <a:p>
            <a:r>
              <a:t>Pop from Stack2</a:t>
            </a:r>
          </a:p>
          <a:p>
            <a:endParaRPr/>
          </a:p>
          <a:p>
            <a:r>
              <a:t>This reverses order and ensures FIFO behavior.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731475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Using the following figure, illustrate the result of each operation in the sequence</a:t>
            </a:r>
          </a:p>
          <a:p>
            <a:endParaRPr lang="en-US" dirty="0"/>
          </a:p>
          <a:p>
            <a:r>
              <a:rPr dirty="0"/>
              <a:t>PUSH(S,3)</a:t>
            </a:r>
          </a:p>
          <a:p>
            <a:r>
              <a:rPr dirty="0"/>
              <a:t>PUSH(S,9)</a:t>
            </a:r>
          </a:p>
          <a:p>
            <a:r>
              <a:rPr dirty="0"/>
              <a:t>PUSH(S,2)</a:t>
            </a:r>
          </a:p>
          <a:p>
            <a:r>
              <a:rPr dirty="0"/>
              <a:t>POP(S)</a:t>
            </a:r>
          </a:p>
          <a:p>
            <a:r>
              <a:rPr dirty="0"/>
              <a:t>PUSH(S,1)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</a:p>
          <a:p>
            <a:r>
              <a:rPr dirty="0"/>
              <a:t>PUSH(S,4)</a:t>
            </a:r>
          </a:p>
          <a:p>
            <a:r>
              <a:rPr dirty="0"/>
              <a:t>PUSH(S,7)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S[1..6].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2025-6FA7-56B5-B9AB-0035F368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9" y="645128"/>
            <a:ext cx="871307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Operation         1    2   3    4    5    6    </a:t>
            </a:r>
            <a:r>
              <a:rPr lang="en-US" dirty="0" err="1"/>
              <a:t>S.top</a:t>
            </a:r>
            <a:r>
              <a:rPr lang="en-US" dirty="0"/>
              <a:t>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D357DF5-AAC4-CDF6-CEE1-C9D585A1C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66455"/>
              </p:ext>
            </p:extLst>
          </p:nvPr>
        </p:nvGraphicFramePr>
        <p:xfrm>
          <a:off x="3258206" y="1797269"/>
          <a:ext cx="4235670" cy="3441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5945">
                  <a:extLst>
                    <a:ext uri="{9D8B030D-6E8A-4147-A177-3AD203B41FA5}">
                      <a16:colId xmlns:a16="http://schemas.microsoft.com/office/drawing/2014/main" val="3662257574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788781848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2465659101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1788779265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421963888"/>
                    </a:ext>
                  </a:extLst>
                </a:gridCol>
                <a:gridCol w="705945">
                  <a:extLst>
                    <a:ext uri="{9D8B030D-6E8A-4147-A177-3AD203B41FA5}">
                      <a16:colId xmlns:a16="http://schemas.microsoft.com/office/drawing/2014/main" val="3232770760"/>
                    </a:ext>
                  </a:extLst>
                </a:gridCol>
              </a:tblGrid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3914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18659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2483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7349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1354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93740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55151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29095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0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051C51-C451-246B-97BD-506EA33A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Kép 3" descr="A képen szöveg, diagram, sor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EE67523-DC19-5077-A8AC-EF1C9AF0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50" y="1281446"/>
            <a:ext cx="7196304" cy="52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489986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PUSH(S,1)</a:t>
            </a:r>
          </a:p>
          <a:p>
            <a:r>
              <a:rPr dirty="0"/>
              <a:t>PUSH(S,5)</a:t>
            </a:r>
          </a:p>
          <a:p>
            <a:r>
              <a:rPr dirty="0"/>
              <a:t>POP(S)</a:t>
            </a:r>
          </a:p>
          <a:p>
            <a:r>
              <a:rPr dirty="0"/>
              <a:t>PUSH(S,2)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</a:p>
          <a:p>
            <a:r>
              <a:rPr dirty="0"/>
              <a:t>PUSH(S,3)</a:t>
            </a:r>
          </a:p>
          <a:p>
            <a:r>
              <a:rPr dirty="0"/>
              <a:t>POP(S)</a:t>
            </a:r>
          </a:p>
          <a:p>
            <a:r>
              <a:rPr dirty="0"/>
              <a:t>POP(S)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S[1..5].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 – Solution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4592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Stack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PUSH(S,3)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t>POP(S)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underflow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Stack Representation – Exercise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4899868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PUSH(S,8)</a:t>
            </a:r>
          </a:p>
          <a:p>
            <a:r>
              <a:rPr dirty="0"/>
              <a:t>PUSH(S,6)</a:t>
            </a:r>
          </a:p>
          <a:p>
            <a:r>
              <a:rPr dirty="0"/>
              <a:t>POP(S)</a:t>
            </a:r>
          </a:p>
          <a:p>
            <a:r>
              <a:rPr dirty="0"/>
              <a:t>PUSH(S,5)</a:t>
            </a:r>
          </a:p>
          <a:p>
            <a:r>
              <a:rPr dirty="0"/>
              <a:t>PUSH(S,1)</a:t>
            </a:r>
          </a:p>
          <a:p>
            <a:r>
              <a:rPr dirty="0"/>
              <a:t>PUSH(S,9)</a:t>
            </a:r>
          </a:p>
          <a:p>
            <a:r>
              <a:rPr dirty="0"/>
              <a:t>POP(S)</a:t>
            </a:r>
          </a:p>
          <a:p>
            <a:r>
              <a:rPr dirty="0"/>
              <a:t>PUSH(S,2)</a:t>
            </a:r>
          </a:p>
          <a:p>
            <a:r>
              <a:rPr dirty="0"/>
              <a:t>PUSH(S,4)</a:t>
            </a:r>
          </a:p>
          <a:p>
            <a:r>
              <a:rPr dirty="0"/>
              <a:t>PUSH(S,7)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an initially empty stack S stored in array S[1..5].</a:t>
            </a: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1244</Words>
  <Application>Microsoft Office PowerPoint</Application>
  <PresentationFormat>Diavetítés a képernyőre (4:3 oldalarány)</PresentationFormat>
  <Paragraphs>234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Arial</vt:lpstr>
      <vt:lpstr>Calibri</vt:lpstr>
      <vt:lpstr>CMSS10</vt:lpstr>
      <vt:lpstr>Office Theme</vt:lpstr>
      <vt:lpstr>Stack and Queue representations</vt:lpstr>
      <vt:lpstr>Stack Representation</vt:lpstr>
      <vt:lpstr>Stack representation</vt:lpstr>
      <vt:lpstr>Stack Representation – Exercise 1</vt:lpstr>
      <vt:lpstr>Operation         1    2   3    4    5    6    S.top </vt:lpstr>
      <vt:lpstr>Solution</vt:lpstr>
      <vt:lpstr>Stack Representation – Exercise 2</vt:lpstr>
      <vt:lpstr>Exercise 2 – Solution</vt:lpstr>
      <vt:lpstr>Stack Representation – Exercise 3</vt:lpstr>
      <vt:lpstr>Exercise 3 – Solution</vt:lpstr>
      <vt:lpstr>Exercise 4 – Two Stacks in One Array</vt:lpstr>
      <vt:lpstr>Solution</vt:lpstr>
      <vt:lpstr>PowerPoint-bemutató</vt:lpstr>
      <vt:lpstr>Queue Representation</vt:lpstr>
      <vt:lpstr>PowerPoint-bemutató</vt:lpstr>
      <vt:lpstr>Queue Representation – Exercise 1</vt:lpstr>
      <vt:lpstr>Solution</vt:lpstr>
      <vt:lpstr>Queue Representation – Exercise 2</vt:lpstr>
      <vt:lpstr>Solution</vt:lpstr>
      <vt:lpstr>Queue Representation – Exercise 3</vt:lpstr>
      <vt:lpstr>Solution</vt:lpstr>
      <vt:lpstr>Queue Representation – Exercise 4</vt:lpstr>
      <vt:lpstr>Solution</vt:lpstr>
      <vt:lpstr>PowerPoint-bemutató</vt:lpstr>
      <vt:lpstr>Stacks and Queues – Exercises with Solutions</vt:lpstr>
      <vt:lpstr>Exercise 1 – Stack Basics</vt:lpstr>
      <vt:lpstr>Solution 1</vt:lpstr>
      <vt:lpstr>Exercise 2 – Stack Application</vt:lpstr>
      <vt:lpstr>Solution 2</vt:lpstr>
      <vt:lpstr>Exercise 3 – Queue Basics</vt:lpstr>
      <vt:lpstr>Solution 3</vt:lpstr>
      <vt:lpstr>Exercise 4 – Queue Conceptual</vt:lpstr>
      <vt:lpstr>Solution 4</vt:lpstr>
      <vt:lpstr>Exercise 5 – Design Problem</vt:lpstr>
      <vt:lpstr>Solution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Carolin</dc:creator>
  <cp:keywords/>
  <dc:description>generated using python-pptx</dc:description>
  <cp:lastModifiedBy>Hannusch Carolin</cp:lastModifiedBy>
  <cp:revision>20</cp:revision>
  <dcterms:created xsi:type="dcterms:W3CDTF">2013-01-27T09:14:16Z</dcterms:created>
  <dcterms:modified xsi:type="dcterms:W3CDTF">2026-03-12T20:46:36Z</dcterms:modified>
  <cp:category/>
</cp:coreProperties>
</file>