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4" autoAdjust="0"/>
    <p:restoredTop sz="94660"/>
  </p:normalViewPr>
  <p:slideViewPr>
    <p:cSldViewPr snapToGrid="0">
      <p:cViewPr varScale="1">
        <p:scale>
          <a:sx n="90" d="100"/>
          <a:sy n="90" d="100"/>
        </p:scale>
        <p:origin x="17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831158E-93B2-29F0-12C2-8D3A82E07A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751D275B-DAED-A160-6278-36DDFAA3FF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6A18D13-08F7-DC28-7135-63143B1CB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0F76E-D011-4F47-919A-056DDA3DD7FD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21FB970-73F5-5703-2FEB-E9DD6626C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0C2E54D-B3D8-F8A5-A6FF-E1B573443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FC0BE-B800-429F-A818-6257D1C8E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555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E48FE34-693D-952E-E922-0A68888BA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AB6B3B17-747A-E836-A276-D4BD50B402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CA58578-9C8E-ADD6-B990-E93513E5A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0F76E-D011-4F47-919A-056DDA3DD7FD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3E64EBA7-2174-22DE-6633-9C4B40F5B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080BF75-21E8-9629-5A69-C4C7CB9BB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FC0BE-B800-429F-A818-6257D1C8E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790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563D6B31-2E73-579F-C731-46693D059C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DD78158A-93B7-7AC3-DB89-CABEDA18D0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1A6D534-4525-4865-69A3-6388C42CF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0F76E-D011-4F47-919A-056DDA3DD7FD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91E6FD8E-2F95-34FC-4346-759EFC50C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A7FB16C-574B-D64F-228C-003989910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FC0BE-B800-429F-A818-6257D1C8E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165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46A7BE3-56EB-1442-AF30-AE758A45A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6B19619-8DF8-CD60-DC4F-FE4327B52D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28EBBD6-3EAD-417F-8D8F-557C1F51B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0F76E-D011-4F47-919A-056DDA3DD7FD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562D722-20DB-ABBC-9D44-A0A535522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74D0FF2-0990-3A16-D54D-1D91B3BE5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FC0BE-B800-429F-A818-6257D1C8E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01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4A3FA01-D5B1-DBF9-7DB5-C6108A069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0DC36E8F-4E32-8CEB-F3D4-EB2D225678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D0EE9C7-0C71-F2B5-F9DB-9C37BC9E9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0F76E-D011-4F47-919A-056DDA3DD7FD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A58EA3D5-BC48-66ED-0A27-1F71A0874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7E72776E-628E-59E8-A70E-CE4CEF785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FC0BE-B800-429F-A818-6257D1C8E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407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9A2ABD7-4682-BDA7-B5C9-948551599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A498B16-8821-BEAC-3385-616594EF9D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29AFB7F6-607B-543E-C235-71D0C3D209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DDD9414A-2D31-7FE1-DDDC-5F643B2D4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0F76E-D011-4F47-919A-056DDA3DD7FD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54D297D1-3B2E-2BEC-6D89-44D007D14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E95D44E7-8641-1D12-FB6E-9464E176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FC0BE-B800-429F-A818-6257D1C8E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579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363E85F-188D-D091-B716-EC69087D3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9D71F03D-49ED-7353-5122-42FAE0CC7D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70B136D2-F0DA-7956-3D9B-6D7B582739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B001099F-148F-2A38-996A-C577D5A917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17B663A5-13B8-DBDF-1275-D84CAE9D90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1C9FC736-4689-083E-9379-A9B62CBAC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0F76E-D011-4F47-919A-056DDA3DD7FD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87C00048-BE4F-B97E-574E-471A0B60A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561DBA43-AFE7-DE37-206A-CC6E989DC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FC0BE-B800-429F-A818-6257D1C8E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387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3FDD59A-6914-9F43-DE0D-5BF324CEF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080B05D5-3831-BDB9-8D5F-304388B80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0F76E-D011-4F47-919A-056DDA3DD7FD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A3D18182-EE44-DD1A-7C0C-B9A5585A9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ED1949F1-DE2D-848B-7782-9D674194E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FC0BE-B800-429F-A818-6257D1C8E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568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9E22AE7D-B8B6-2B32-100A-6B7833363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0F76E-D011-4F47-919A-056DDA3DD7FD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11FBDBC1-B5A3-A511-B644-D64DA0670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04BE4BE7-783C-E81F-4EA5-FAF946865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FC0BE-B800-429F-A818-6257D1C8E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850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0A4A544-6D69-8D47-E025-C2A06BC49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72AD2F1-757A-5EE0-1750-112AFC11EA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B74BF5D4-7FC4-CFA7-34C6-B38DD00498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19D4FECF-97D8-C003-CE3C-5280BDAD3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0F76E-D011-4F47-919A-056DDA3DD7FD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C8830B6F-1D36-125E-4C73-651C726BE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D3A3E4E4-7B7B-B0ED-0177-FC180A515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FC0BE-B800-429F-A818-6257D1C8E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498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D6F0C49-CE44-DBCE-692B-4D784BAE3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FED682BF-45A3-B5FE-CF31-7C036309A5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66A3C3AF-7963-8488-43AC-759CFE3A2D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97BD470A-DAEF-F445-27C8-6972E48C5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0F76E-D011-4F47-919A-056DDA3DD7FD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C942423A-D96E-648E-DDF5-01C566F2E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62B649E8-39FA-820E-7AB5-D9FC12FA3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FC0BE-B800-429F-A818-6257D1C8E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149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CAE7A54C-7821-A18A-EC82-F1EE21BCB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1F92086D-2777-E445-3940-E04FEEBA7C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90B5885-474E-469F-906F-69E0F2CCC0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10F76E-D011-4F47-919A-056DDA3DD7FD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F4D12449-6EDA-B212-D3B3-D53109274C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71B6396-F8A6-100A-D71F-89F7FFFD1F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6FFC0BE-B800-429F-A818-6257D1C8E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501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E7C96D1-54C8-75EE-8D3B-151DE0DEFA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b="1" dirty="0" err="1"/>
              <a:t>Piros</a:t>
            </a:r>
            <a:r>
              <a:rPr lang="en-US" sz="7200" b="1" dirty="0"/>
              <a:t>-Fekete </a:t>
            </a:r>
            <a:r>
              <a:rPr lang="en-US" sz="7200" b="1" dirty="0" err="1"/>
              <a:t>Fák</a:t>
            </a:r>
            <a:endParaRPr lang="en-US" sz="7200" b="1" dirty="0"/>
          </a:p>
        </p:txBody>
      </p:sp>
    </p:spTree>
    <p:extLst>
      <p:ext uri="{BB962C8B-B14F-4D97-AF65-F5344CB8AC3E}">
        <p14:creationId xmlns:p14="http://schemas.microsoft.com/office/powerpoint/2010/main" val="40785279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885DB29-E757-87DB-360B-7107478AE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Példa</a:t>
            </a:r>
            <a:endParaRPr lang="en-US" dirty="0"/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F4BA60F5-470E-3795-4E31-A6A4453AD8AC}"/>
              </a:ext>
            </a:extLst>
          </p:cNvPr>
          <p:cNvSpPr/>
          <p:nvPr/>
        </p:nvSpPr>
        <p:spPr>
          <a:xfrm>
            <a:off x="7685605" y="2720996"/>
            <a:ext cx="629785" cy="61767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Ellipszis 4">
            <a:extLst>
              <a:ext uri="{FF2B5EF4-FFF2-40B4-BE49-F238E27FC236}">
                <a16:creationId xmlns:a16="http://schemas.microsoft.com/office/drawing/2014/main" id="{8E98CDDC-7982-F1C4-1760-96C5B6E29304}"/>
              </a:ext>
            </a:extLst>
          </p:cNvPr>
          <p:cNvSpPr/>
          <p:nvPr/>
        </p:nvSpPr>
        <p:spPr>
          <a:xfrm>
            <a:off x="7049763" y="3569794"/>
            <a:ext cx="629785" cy="6176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llipszis 5">
            <a:extLst>
              <a:ext uri="{FF2B5EF4-FFF2-40B4-BE49-F238E27FC236}">
                <a16:creationId xmlns:a16="http://schemas.microsoft.com/office/drawing/2014/main" id="{6293D744-6D55-5112-5503-16AA3E9CBFCB}"/>
              </a:ext>
            </a:extLst>
          </p:cNvPr>
          <p:cNvSpPr/>
          <p:nvPr/>
        </p:nvSpPr>
        <p:spPr>
          <a:xfrm>
            <a:off x="8249788" y="3569793"/>
            <a:ext cx="629785" cy="6176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Egyenes összekötő 6">
            <a:extLst>
              <a:ext uri="{FF2B5EF4-FFF2-40B4-BE49-F238E27FC236}">
                <a16:creationId xmlns:a16="http://schemas.microsoft.com/office/drawing/2014/main" id="{7A784C25-2A97-0921-D0B7-9FFB222DD302}"/>
              </a:ext>
            </a:extLst>
          </p:cNvPr>
          <p:cNvCxnSpPr>
            <a:stCxn id="4" idx="3"/>
            <a:endCxn id="5" idx="0"/>
          </p:cNvCxnSpPr>
          <p:nvPr/>
        </p:nvCxnSpPr>
        <p:spPr>
          <a:xfrm flipH="1">
            <a:off x="7364656" y="3248215"/>
            <a:ext cx="413179" cy="32157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0D7BE0A5-EA5F-40C6-CDCE-9457F9C6CB73}"/>
              </a:ext>
            </a:extLst>
          </p:cNvPr>
          <p:cNvCxnSpPr>
            <a:cxnSpLocks/>
          </p:cNvCxnSpPr>
          <p:nvPr/>
        </p:nvCxnSpPr>
        <p:spPr>
          <a:xfrm>
            <a:off x="8154915" y="3298679"/>
            <a:ext cx="293699" cy="32157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Ellipszis 8">
            <a:extLst>
              <a:ext uri="{FF2B5EF4-FFF2-40B4-BE49-F238E27FC236}">
                <a16:creationId xmlns:a16="http://schemas.microsoft.com/office/drawing/2014/main" id="{2CFCA6B0-EE9A-98CC-20A4-47FAA882EAF2}"/>
              </a:ext>
            </a:extLst>
          </p:cNvPr>
          <p:cNvSpPr/>
          <p:nvPr/>
        </p:nvSpPr>
        <p:spPr>
          <a:xfrm>
            <a:off x="1879265" y="3429000"/>
            <a:ext cx="629785" cy="6176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Ellipszis 9">
            <a:extLst>
              <a:ext uri="{FF2B5EF4-FFF2-40B4-BE49-F238E27FC236}">
                <a16:creationId xmlns:a16="http://schemas.microsoft.com/office/drawing/2014/main" id="{14EEEF88-936B-9ED1-F2C2-595ADCFEED3B}"/>
              </a:ext>
            </a:extLst>
          </p:cNvPr>
          <p:cNvSpPr/>
          <p:nvPr/>
        </p:nvSpPr>
        <p:spPr>
          <a:xfrm>
            <a:off x="1243423" y="4277798"/>
            <a:ext cx="629785" cy="6176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Ellipszis 10">
            <a:extLst>
              <a:ext uri="{FF2B5EF4-FFF2-40B4-BE49-F238E27FC236}">
                <a16:creationId xmlns:a16="http://schemas.microsoft.com/office/drawing/2014/main" id="{6D4CC9C8-9C0C-0F2F-B78F-D23941F314AE}"/>
              </a:ext>
            </a:extLst>
          </p:cNvPr>
          <p:cNvSpPr/>
          <p:nvPr/>
        </p:nvSpPr>
        <p:spPr>
          <a:xfrm>
            <a:off x="2709896" y="2675405"/>
            <a:ext cx="629785" cy="61767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BE21516E-841E-22C2-287F-5051C0B79C17}"/>
              </a:ext>
            </a:extLst>
          </p:cNvPr>
          <p:cNvCxnSpPr>
            <a:stCxn id="9" idx="3"/>
            <a:endCxn id="10" idx="0"/>
          </p:cNvCxnSpPr>
          <p:nvPr/>
        </p:nvCxnSpPr>
        <p:spPr>
          <a:xfrm flipH="1">
            <a:off x="1558316" y="3956219"/>
            <a:ext cx="413179" cy="32157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Egyenes összekötő 12">
            <a:extLst>
              <a:ext uri="{FF2B5EF4-FFF2-40B4-BE49-F238E27FC236}">
                <a16:creationId xmlns:a16="http://schemas.microsoft.com/office/drawing/2014/main" id="{39A8A580-96DC-02AF-73EF-4A2878AEAD69}"/>
              </a:ext>
            </a:extLst>
          </p:cNvPr>
          <p:cNvCxnSpPr>
            <a:cxnSpLocks/>
            <a:endCxn id="11" idx="3"/>
          </p:cNvCxnSpPr>
          <p:nvPr/>
        </p:nvCxnSpPr>
        <p:spPr>
          <a:xfrm flipV="1">
            <a:off x="2364103" y="3202624"/>
            <a:ext cx="438023" cy="25684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4E71C44D-B3A6-3D35-95C3-A0F268A4E596}"/>
              </a:ext>
            </a:extLst>
          </p:cNvPr>
          <p:cNvSpPr txBox="1"/>
          <p:nvPr/>
        </p:nvSpPr>
        <p:spPr>
          <a:xfrm>
            <a:off x="2802126" y="2754349"/>
            <a:ext cx="508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15</a:t>
            </a:r>
          </a:p>
        </p:txBody>
      </p: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ED57A212-B988-EB70-B695-1369BABC6AAD}"/>
              </a:ext>
            </a:extLst>
          </p:cNvPr>
          <p:cNvSpPr txBox="1"/>
          <p:nvPr/>
        </p:nvSpPr>
        <p:spPr>
          <a:xfrm>
            <a:off x="1964549" y="3591729"/>
            <a:ext cx="508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  5</a:t>
            </a:r>
          </a:p>
        </p:txBody>
      </p:sp>
      <p:sp>
        <p:nvSpPr>
          <p:cNvPr id="17" name="Szövegdoboz 16">
            <a:extLst>
              <a:ext uri="{FF2B5EF4-FFF2-40B4-BE49-F238E27FC236}">
                <a16:creationId xmlns:a16="http://schemas.microsoft.com/office/drawing/2014/main" id="{675B6719-38B1-D31C-414B-1AD0B25060CE}"/>
              </a:ext>
            </a:extLst>
          </p:cNvPr>
          <p:cNvSpPr txBox="1"/>
          <p:nvPr/>
        </p:nvSpPr>
        <p:spPr>
          <a:xfrm>
            <a:off x="1303978" y="4435685"/>
            <a:ext cx="508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 1</a:t>
            </a:r>
          </a:p>
        </p:txBody>
      </p:sp>
      <p:sp>
        <p:nvSpPr>
          <p:cNvPr id="18" name="Szövegdoboz 17">
            <a:extLst>
              <a:ext uri="{FF2B5EF4-FFF2-40B4-BE49-F238E27FC236}">
                <a16:creationId xmlns:a16="http://schemas.microsoft.com/office/drawing/2014/main" id="{B35DB2AA-322C-6889-AA68-2E26CB13E5F7}"/>
              </a:ext>
            </a:extLst>
          </p:cNvPr>
          <p:cNvSpPr txBox="1"/>
          <p:nvPr/>
        </p:nvSpPr>
        <p:spPr>
          <a:xfrm>
            <a:off x="8315390" y="3703600"/>
            <a:ext cx="508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15</a:t>
            </a:r>
          </a:p>
        </p:txBody>
      </p:sp>
      <p:sp>
        <p:nvSpPr>
          <p:cNvPr id="19" name="Szövegdoboz 18">
            <a:extLst>
              <a:ext uri="{FF2B5EF4-FFF2-40B4-BE49-F238E27FC236}">
                <a16:creationId xmlns:a16="http://schemas.microsoft.com/office/drawing/2014/main" id="{96C2A331-0EF6-3145-22C4-157E01B58240}"/>
              </a:ext>
            </a:extLst>
          </p:cNvPr>
          <p:cNvSpPr txBox="1"/>
          <p:nvPr/>
        </p:nvSpPr>
        <p:spPr>
          <a:xfrm>
            <a:off x="7741115" y="2839969"/>
            <a:ext cx="508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  5</a:t>
            </a:r>
          </a:p>
        </p:txBody>
      </p:sp>
      <p:sp>
        <p:nvSpPr>
          <p:cNvPr id="20" name="Szövegdoboz 19">
            <a:extLst>
              <a:ext uri="{FF2B5EF4-FFF2-40B4-BE49-F238E27FC236}">
                <a16:creationId xmlns:a16="http://schemas.microsoft.com/office/drawing/2014/main" id="{42D4E0F3-F886-48FE-ECB0-A0BAF2F6F52D}"/>
              </a:ext>
            </a:extLst>
          </p:cNvPr>
          <p:cNvSpPr txBox="1"/>
          <p:nvPr/>
        </p:nvSpPr>
        <p:spPr>
          <a:xfrm>
            <a:off x="7166837" y="3677343"/>
            <a:ext cx="508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 1</a:t>
            </a:r>
          </a:p>
        </p:txBody>
      </p:sp>
      <p:sp>
        <p:nvSpPr>
          <p:cNvPr id="21" name="Nyíl: jobbra mutató 20">
            <a:extLst>
              <a:ext uri="{FF2B5EF4-FFF2-40B4-BE49-F238E27FC236}">
                <a16:creationId xmlns:a16="http://schemas.microsoft.com/office/drawing/2014/main" id="{6556F315-8CD1-B150-02F2-E3C0EF5A9EA6}"/>
              </a:ext>
            </a:extLst>
          </p:cNvPr>
          <p:cNvSpPr/>
          <p:nvPr/>
        </p:nvSpPr>
        <p:spPr>
          <a:xfrm>
            <a:off x="4144961" y="3202624"/>
            <a:ext cx="2189227" cy="70931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306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38EBC0D-2AE0-3B0C-FB11-8C64A78BC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err="1"/>
              <a:t>Struktúra</a:t>
            </a:r>
            <a:endParaRPr lang="en-US" sz="5400" b="1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3F264B2-D06A-40E0-14FD-1B12BDD8DD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3600" dirty="0" err="1"/>
              <a:t>Bináris</a:t>
            </a:r>
            <a:r>
              <a:rPr lang="en-US" sz="3600" dirty="0"/>
              <a:t> </a:t>
            </a:r>
            <a:r>
              <a:rPr lang="en-US" sz="3600" dirty="0" err="1"/>
              <a:t>keresőfa</a:t>
            </a:r>
            <a:endParaRPr lang="en-US" sz="3600" dirty="0"/>
          </a:p>
          <a:p>
            <a:pPr>
              <a:lnSpc>
                <a:spcPct val="200000"/>
              </a:lnSpc>
            </a:pPr>
            <a:r>
              <a:rPr lang="en-US" sz="3600" dirty="0" err="1"/>
              <a:t>Kiegyensúlyozott</a:t>
            </a:r>
            <a:endParaRPr lang="en-US" sz="3600" dirty="0"/>
          </a:p>
          <a:p>
            <a:pPr>
              <a:lnSpc>
                <a:spcPct val="200000"/>
              </a:lnSpc>
            </a:pPr>
            <a:r>
              <a:rPr lang="en-US" sz="3600" dirty="0" err="1"/>
              <a:t>Csúcsoknak</a:t>
            </a:r>
            <a:r>
              <a:rPr lang="en-US" sz="3600" dirty="0"/>
              <a:t> </a:t>
            </a:r>
            <a:r>
              <a:rPr lang="en-US" sz="3600" dirty="0" err="1"/>
              <a:t>piros</a:t>
            </a:r>
            <a:r>
              <a:rPr lang="en-US" sz="3600" dirty="0"/>
              <a:t> </a:t>
            </a:r>
            <a:r>
              <a:rPr lang="en-US" sz="3600" dirty="0" err="1"/>
              <a:t>vagy</a:t>
            </a:r>
            <a:r>
              <a:rPr lang="en-US" sz="3600" dirty="0"/>
              <a:t> </a:t>
            </a:r>
            <a:r>
              <a:rPr lang="en-US" sz="3600" dirty="0" err="1"/>
              <a:t>fekete</a:t>
            </a:r>
            <a:r>
              <a:rPr lang="en-US" sz="3600" dirty="0"/>
              <a:t> </a:t>
            </a:r>
            <a:r>
              <a:rPr lang="en-US" sz="3600" dirty="0" err="1"/>
              <a:t>színe</a:t>
            </a:r>
            <a:r>
              <a:rPr lang="en-US" sz="3600" dirty="0"/>
              <a:t> van</a:t>
            </a:r>
          </a:p>
          <a:p>
            <a:pPr marL="0" indent="0">
              <a:lnSpc>
                <a:spcPct val="200000"/>
              </a:lnSpc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40748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38EBC0D-2AE0-3B0C-FB11-8C64A78BC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err="1"/>
              <a:t>Alkalmazások</a:t>
            </a:r>
            <a:endParaRPr lang="en-US" sz="5400" b="1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3F264B2-D06A-40E0-14FD-1B12BDD8DD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3600" dirty="0" err="1"/>
              <a:t>Rendezett</a:t>
            </a:r>
            <a:r>
              <a:rPr lang="en-US" sz="3600" dirty="0"/>
              <a:t> </a:t>
            </a:r>
            <a:r>
              <a:rPr lang="en-US" sz="3600" dirty="0" err="1"/>
              <a:t>információ</a:t>
            </a:r>
            <a:r>
              <a:rPr lang="en-US" sz="3600" dirty="0"/>
              <a:t> </a:t>
            </a:r>
            <a:r>
              <a:rPr lang="en-US" sz="3600" dirty="0" err="1"/>
              <a:t>tárolása</a:t>
            </a:r>
            <a:endParaRPr lang="en-US" sz="3600" dirty="0"/>
          </a:p>
          <a:p>
            <a:pPr>
              <a:lnSpc>
                <a:spcPct val="200000"/>
              </a:lnSpc>
            </a:pPr>
            <a:r>
              <a:rPr lang="en-US" sz="3600" dirty="0" err="1"/>
              <a:t>Tárolt</a:t>
            </a:r>
            <a:r>
              <a:rPr lang="en-US" sz="3600" dirty="0"/>
              <a:t> </a:t>
            </a:r>
            <a:r>
              <a:rPr lang="en-US" sz="3600" dirty="0" err="1"/>
              <a:t>információ</a:t>
            </a:r>
            <a:r>
              <a:rPr lang="en-US" sz="3600" dirty="0"/>
              <a:t> </a:t>
            </a:r>
            <a:r>
              <a:rPr lang="en-US" sz="3600" dirty="0" err="1"/>
              <a:t>gyors</a:t>
            </a:r>
            <a:r>
              <a:rPr lang="en-US" sz="3600" dirty="0"/>
              <a:t> </a:t>
            </a:r>
            <a:r>
              <a:rPr lang="en-US" sz="3600" dirty="0" err="1"/>
              <a:t>elérése</a:t>
            </a:r>
            <a:endParaRPr lang="en-US" sz="3600" dirty="0"/>
          </a:p>
          <a:p>
            <a:pPr>
              <a:lnSpc>
                <a:spcPct val="200000"/>
              </a:lnSpc>
            </a:pPr>
            <a:endParaRPr lang="en-US" sz="3600" dirty="0"/>
          </a:p>
          <a:p>
            <a:pPr marL="0" indent="0">
              <a:lnSpc>
                <a:spcPct val="200000"/>
              </a:lnSpc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26191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38EBC0D-2AE0-3B0C-FB11-8C64A78BC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err="1"/>
              <a:t>Tulajdonságok</a:t>
            </a:r>
            <a:endParaRPr lang="en-US" sz="5400" b="1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3F264B2-D06A-40E0-14FD-1B12BDD8DD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742950" indent="-742950">
              <a:lnSpc>
                <a:spcPct val="200000"/>
              </a:lnSpc>
              <a:buFont typeface="+mj-lt"/>
              <a:buAutoNum type="arabicPeriod"/>
            </a:pPr>
            <a:r>
              <a:rPr lang="en-US" sz="3600" dirty="0"/>
              <a:t>Minden </a:t>
            </a:r>
            <a:r>
              <a:rPr lang="en-US" sz="3600" dirty="0" err="1"/>
              <a:t>csúcs</a:t>
            </a:r>
            <a:r>
              <a:rPr lang="en-US" sz="3600" dirty="0"/>
              <a:t> </a:t>
            </a:r>
            <a:r>
              <a:rPr lang="en-US" sz="3600" dirty="0" err="1"/>
              <a:t>vagy</a:t>
            </a:r>
            <a:r>
              <a:rPr lang="en-US" sz="3600" dirty="0"/>
              <a:t> </a:t>
            </a:r>
            <a:r>
              <a:rPr lang="en-US" sz="3600" dirty="0" err="1"/>
              <a:t>piros</a:t>
            </a:r>
            <a:r>
              <a:rPr lang="en-US" sz="3600" dirty="0"/>
              <a:t> </a:t>
            </a:r>
            <a:r>
              <a:rPr lang="en-US" sz="3600" dirty="0" err="1"/>
              <a:t>vagy</a:t>
            </a:r>
            <a:r>
              <a:rPr lang="en-US" sz="3600" dirty="0"/>
              <a:t> </a:t>
            </a:r>
            <a:r>
              <a:rPr lang="en-US" sz="3600" dirty="0" err="1"/>
              <a:t>fekete</a:t>
            </a:r>
            <a:r>
              <a:rPr lang="en-US" sz="3600" dirty="0"/>
              <a:t>.</a:t>
            </a:r>
          </a:p>
          <a:p>
            <a:pPr marL="742950" indent="-742950">
              <a:lnSpc>
                <a:spcPct val="200000"/>
              </a:lnSpc>
              <a:buFont typeface="+mj-lt"/>
              <a:buAutoNum type="arabicPeriod"/>
            </a:pPr>
            <a:r>
              <a:rPr lang="en-US" sz="3600" dirty="0"/>
              <a:t>Minden </a:t>
            </a:r>
            <a:r>
              <a:rPr lang="en-US" sz="3600" dirty="0" err="1"/>
              <a:t>levélcsúcs</a:t>
            </a:r>
            <a:r>
              <a:rPr lang="en-US" sz="3600" dirty="0"/>
              <a:t> </a:t>
            </a:r>
            <a:r>
              <a:rPr lang="en-US" sz="3600" dirty="0" err="1"/>
              <a:t>fekete</a:t>
            </a:r>
            <a:r>
              <a:rPr lang="en-US" sz="3600" dirty="0"/>
              <a:t>.</a:t>
            </a:r>
          </a:p>
          <a:p>
            <a:pPr marL="742950" indent="-742950">
              <a:lnSpc>
                <a:spcPct val="200000"/>
              </a:lnSpc>
              <a:buFont typeface="+mj-lt"/>
              <a:buAutoNum type="arabicPeriod"/>
            </a:pPr>
            <a:r>
              <a:rPr lang="en-US" sz="3600" dirty="0"/>
              <a:t>Ha </a:t>
            </a:r>
            <a:r>
              <a:rPr lang="en-US" sz="3600" dirty="0" err="1"/>
              <a:t>egy</a:t>
            </a:r>
            <a:r>
              <a:rPr lang="en-US" sz="3600" dirty="0"/>
              <a:t> </a:t>
            </a:r>
            <a:r>
              <a:rPr lang="en-US" sz="3600" dirty="0" err="1"/>
              <a:t>csúcs</a:t>
            </a:r>
            <a:r>
              <a:rPr lang="en-US" sz="3600" dirty="0"/>
              <a:t> </a:t>
            </a:r>
            <a:r>
              <a:rPr lang="en-US" sz="3600" dirty="0" err="1"/>
              <a:t>piros</a:t>
            </a:r>
            <a:r>
              <a:rPr lang="en-US" sz="3600" dirty="0"/>
              <a:t>, </a:t>
            </a:r>
            <a:r>
              <a:rPr lang="en-US" sz="3600" dirty="0" err="1"/>
              <a:t>akkor</a:t>
            </a:r>
            <a:r>
              <a:rPr lang="en-US" sz="3600" dirty="0"/>
              <a:t> </a:t>
            </a:r>
            <a:r>
              <a:rPr lang="en-US" sz="3600" dirty="0" err="1"/>
              <a:t>mindkét</a:t>
            </a:r>
            <a:r>
              <a:rPr lang="en-US" sz="3600" dirty="0"/>
              <a:t> </a:t>
            </a:r>
            <a:r>
              <a:rPr lang="en-US" sz="3600" dirty="0" err="1"/>
              <a:t>gyereke</a:t>
            </a:r>
            <a:r>
              <a:rPr lang="en-US" sz="3600" dirty="0"/>
              <a:t> </a:t>
            </a:r>
            <a:r>
              <a:rPr lang="en-US" sz="3600" dirty="0" err="1"/>
              <a:t>fekete</a:t>
            </a:r>
            <a:r>
              <a:rPr lang="en-US" sz="3600" dirty="0"/>
              <a:t>.</a:t>
            </a:r>
          </a:p>
          <a:p>
            <a:pPr marL="742950" indent="-742950">
              <a:lnSpc>
                <a:spcPct val="200000"/>
              </a:lnSpc>
              <a:buFont typeface="+mj-lt"/>
              <a:buAutoNum type="arabicPeriod"/>
            </a:pPr>
            <a:r>
              <a:rPr lang="en-US" sz="3600" dirty="0"/>
              <a:t>Minden </a:t>
            </a:r>
            <a:r>
              <a:rPr lang="en-US" sz="3600" dirty="0" err="1"/>
              <a:t>egyszerű</a:t>
            </a:r>
            <a:r>
              <a:rPr lang="en-US" sz="3600" dirty="0"/>
              <a:t> </a:t>
            </a:r>
            <a:r>
              <a:rPr lang="en-US" sz="3600" dirty="0" err="1"/>
              <a:t>út</a:t>
            </a:r>
            <a:r>
              <a:rPr lang="en-US" sz="3600" dirty="0"/>
              <a:t> </a:t>
            </a:r>
            <a:r>
              <a:rPr lang="en-US" sz="3600" dirty="0" err="1"/>
              <a:t>egy</a:t>
            </a:r>
            <a:r>
              <a:rPr lang="en-US" sz="3600" dirty="0"/>
              <a:t> </a:t>
            </a:r>
            <a:r>
              <a:rPr lang="en-US" sz="3600" dirty="0" err="1"/>
              <a:t>csúcstól</a:t>
            </a:r>
            <a:r>
              <a:rPr lang="en-US" sz="3600" dirty="0"/>
              <a:t> a </a:t>
            </a:r>
            <a:r>
              <a:rPr lang="en-US" sz="3600" dirty="0" err="1"/>
              <a:t>levélcsúcsig</a:t>
            </a:r>
            <a:r>
              <a:rPr lang="en-US" sz="3600" dirty="0"/>
              <a:t> </a:t>
            </a:r>
            <a:r>
              <a:rPr lang="en-US" sz="3600" dirty="0" err="1"/>
              <a:t>ugyanannyi</a:t>
            </a:r>
            <a:r>
              <a:rPr lang="en-US" sz="3600" dirty="0"/>
              <a:t> </a:t>
            </a:r>
            <a:r>
              <a:rPr lang="en-US" sz="3600" dirty="0" err="1"/>
              <a:t>fekete</a:t>
            </a:r>
            <a:r>
              <a:rPr lang="en-US" sz="3600" dirty="0"/>
              <a:t> </a:t>
            </a:r>
            <a:r>
              <a:rPr lang="en-US" sz="3600" dirty="0" err="1"/>
              <a:t>csúcsot</a:t>
            </a:r>
            <a:r>
              <a:rPr lang="en-US" sz="3600" dirty="0"/>
              <a:t> </a:t>
            </a:r>
            <a:r>
              <a:rPr lang="en-US" sz="3600" dirty="0" err="1"/>
              <a:t>tartalmaz</a:t>
            </a:r>
            <a:r>
              <a:rPr lang="en-US" sz="3600" dirty="0"/>
              <a:t>. </a:t>
            </a:r>
          </a:p>
          <a:p>
            <a:pPr>
              <a:lnSpc>
                <a:spcPct val="200000"/>
              </a:lnSpc>
            </a:pPr>
            <a:endParaRPr lang="en-US" sz="3600" dirty="0"/>
          </a:p>
          <a:p>
            <a:pPr marL="0" indent="0">
              <a:lnSpc>
                <a:spcPct val="200000"/>
              </a:lnSpc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88522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>
            <a:extLst>
              <a:ext uri="{FF2B5EF4-FFF2-40B4-BE49-F238E27FC236}">
                <a16:creationId xmlns:a16="http://schemas.microsoft.com/office/drawing/2014/main" id="{73ED49EB-3C90-F872-68E1-1A21299FBC03}"/>
              </a:ext>
            </a:extLst>
          </p:cNvPr>
          <p:cNvSpPr txBox="1"/>
          <p:nvPr/>
        </p:nvSpPr>
        <p:spPr>
          <a:xfrm>
            <a:off x="1931746" y="702453"/>
            <a:ext cx="8986553" cy="12003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A 3. </a:t>
            </a:r>
            <a:r>
              <a:rPr lang="en-US" sz="3600" b="1" dirty="0" err="1"/>
              <a:t>tulajdonságból</a:t>
            </a:r>
            <a:r>
              <a:rPr lang="en-US" sz="3600" b="1" dirty="0"/>
              <a:t> </a:t>
            </a:r>
            <a:r>
              <a:rPr lang="en-US" sz="3600" b="1" dirty="0" err="1"/>
              <a:t>következik</a:t>
            </a:r>
            <a:r>
              <a:rPr lang="en-US" sz="3600" b="1" dirty="0"/>
              <a:t>, </a:t>
            </a:r>
            <a:r>
              <a:rPr lang="en-US" sz="3600" b="1" dirty="0" err="1"/>
              <a:t>hogy</a:t>
            </a:r>
            <a:r>
              <a:rPr lang="en-US" sz="3600" b="1" dirty="0"/>
              <a:t> </a:t>
            </a:r>
            <a:r>
              <a:rPr lang="en-US" sz="3600" b="1" dirty="0" err="1"/>
              <a:t>piros</a:t>
            </a:r>
            <a:r>
              <a:rPr lang="en-US" sz="3600" b="1" dirty="0"/>
              <a:t> </a:t>
            </a:r>
            <a:r>
              <a:rPr lang="en-US" sz="3600" b="1" dirty="0" err="1"/>
              <a:t>csúcsok</a:t>
            </a:r>
            <a:r>
              <a:rPr lang="en-US" sz="3600" b="1" dirty="0"/>
              <a:t> </a:t>
            </a:r>
            <a:r>
              <a:rPr lang="en-US" sz="3600" b="1" dirty="0" err="1"/>
              <a:t>nem</a:t>
            </a:r>
            <a:r>
              <a:rPr lang="en-US" sz="3600" b="1" dirty="0"/>
              <a:t> </a:t>
            </a:r>
            <a:r>
              <a:rPr lang="en-US" sz="3600" b="1" dirty="0" err="1"/>
              <a:t>lehetnek</a:t>
            </a:r>
            <a:r>
              <a:rPr lang="en-US" sz="3600" b="1" dirty="0"/>
              <a:t> </a:t>
            </a:r>
            <a:r>
              <a:rPr lang="en-US" sz="3600" b="1" dirty="0" err="1"/>
              <a:t>szomszédok</a:t>
            </a:r>
            <a:r>
              <a:rPr lang="en-US" sz="3600" b="1" dirty="0"/>
              <a:t>.</a:t>
            </a:r>
          </a:p>
        </p:txBody>
      </p:sp>
      <p:sp>
        <p:nvSpPr>
          <p:cNvPr id="3" name="Ellipszis 2">
            <a:extLst>
              <a:ext uri="{FF2B5EF4-FFF2-40B4-BE49-F238E27FC236}">
                <a16:creationId xmlns:a16="http://schemas.microsoft.com/office/drawing/2014/main" id="{4CE46E1D-7686-259A-8A3B-D0458BE62E74}"/>
              </a:ext>
            </a:extLst>
          </p:cNvPr>
          <p:cNvSpPr/>
          <p:nvPr/>
        </p:nvSpPr>
        <p:spPr>
          <a:xfrm>
            <a:off x="2682644" y="2670532"/>
            <a:ext cx="629785" cy="617675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61026C48-1BF5-3EE1-175D-6FE01EBE4C6E}"/>
              </a:ext>
            </a:extLst>
          </p:cNvPr>
          <p:cNvSpPr/>
          <p:nvPr/>
        </p:nvSpPr>
        <p:spPr>
          <a:xfrm>
            <a:off x="2046802" y="3519330"/>
            <a:ext cx="629785" cy="6176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Ellipszis 4">
            <a:extLst>
              <a:ext uri="{FF2B5EF4-FFF2-40B4-BE49-F238E27FC236}">
                <a16:creationId xmlns:a16="http://schemas.microsoft.com/office/drawing/2014/main" id="{E929CF25-0E15-B088-E9EB-0F1BAFD0B1A3}"/>
              </a:ext>
            </a:extLst>
          </p:cNvPr>
          <p:cNvSpPr/>
          <p:nvPr/>
        </p:nvSpPr>
        <p:spPr>
          <a:xfrm>
            <a:off x="3246827" y="3519329"/>
            <a:ext cx="629785" cy="617675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Egyenes összekötő 6">
            <a:extLst>
              <a:ext uri="{FF2B5EF4-FFF2-40B4-BE49-F238E27FC236}">
                <a16:creationId xmlns:a16="http://schemas.microsoft.com/office/drawing/2014/main" id="{829B2CE9-2F3C-F1F0-C9A4-9A44A1E577CB}"/>
              </a:ext>
            </a:extLst>
          </p:cNvPr>
          <p:cNvCxnSpPr>
            <a:stCxn id="3" idx="3"/>
            <a:endCxn id="4" idx="0"/>
          </p:cNvCxnSpPr>
          <p:nvPr/>
        </p:nvCxnSpPr>
        <p:spPr>
          <a:xfrm flipH="1">
            <a:off x="2361695" y="3197751"/>
            <a:ext cx="413179" cy="32157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46F7B806-71E6-7311-2B50-0C45647B64E5}"/>
              </a:ext>
            </a:extLst>
          </p:cNvPr>
          <p:cNvCxnSpPr>
            <a:cxnSpLocks/>
          </p:cNvCxnSpPr>
          <p:nvPr/>
        </p:nvCxnSpPr>
        <p:spPr>
          <a:xfrm>
            <a:off x="3151954" y="3248215"/>
            <a:ext cx="293699" cy="32157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Ellipszis 10">
            <a:extLst>
              <a:ext uri="{FF2B5EF4-FFF2-40B4-BE49-F238E27FC236}">
                <a16:creationId xmlns:a16="http://schemas.microsoft.com/office/drawing/2014/main" id="{38F7AF14-8528-D3E0-B076-27876AFE12FC}"/>
              </a:ext>
            </a:extLst>
          </p:cNvPr>
          <p:cNvSpPr/>
          <p:nvPr/>
        </p:nvSpPr>
        <p:spPr>
          <a:xfrm>
            <a:off x="7685605" y="2720996"/>
            <a:ext cx="629785" cy="6176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Ellipszis 11">
            <a:extLst>
              <a:ext uri="{FF2B5EF4-FFF2-40B4-BE49-F238E27FC236}">
                <a16:creationId xmlns:a16="http://schemas.microsoft.com/office/drawing/2014/main" id="{6F3CC531-B662-48A2-33E3-3E3D8231E923}"/>
              </a:ext>
            </a:extLst>
          </p:cNvPr>
          <p:cNvSpPr/>
          <p:nvPr/>
        </p:nvSpPr>
        <p:spPr>
          <a:xfrm>
            <a:off x="7049763" y="3569794"/>
            <a:ext cx="629785" cy="6176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Ellipszis 12">
            <a:extLst>
              <a:ext uri="{FF2B5EF4-FFF2-40B4-BE49-F238E27FC236}">
                <a16:creationId xmlns:a16="http://schemas.microsoft.com/office/drawing/2014/main" id="{99837160-B1C9-1A7E-C7C6-92E2F26B64DC}"/>
              </a:ext>
            </a:extLst>
          </p:cNvPr>
          <p:cNvSpPr/>
          <p:nvPr/>
        </p:nvSpPr>
        <p:spPr>
          <a:xfrm>
            <a:off x="8249788" y="3569793"/>
            <a:ext cx="629785" cy="61767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Egyenes összekötő 13">
            <a:extLst>
              <a:ext uri="{FF2B5EF4-FFF2-40B4-BE49-F238E27FC236}">
                <a16:creationId xmlns:a16="http://schemas.microsoft.com/office/drawing/2014/main" id="{9FDC0724-CEC4-28B8-2516-9EAC0F76BBAC}"/>
              </a:ext>
            </a:extLst>
          </p:cNvPr>
          <p:cNvCxnSpPr>
            <a:stCxn id="11" idx="3"/>
            <a:endCxn id="12" idx="0"/>
          </p:cNvCxnSpPr>
          <p:nvPr/>
        </p:nvCxnSpPr>
        <p:spPr>
          <a:xfrm flipH="1">
            <a:off x="7364656" y="3248215"/>
            <a:ext cx="413179" cy="32157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Egyenes összekötő 14">
            <a:extLst>
              <a:ext uri="{FF2B5EF4-FFF2-40B4-BE49-F238E27FC236}">
                <a16:creationId xmlns:a16="http://schemas.microsoft.com/office/drawing/2014/main" id="{36AAFF76-5250-6BB5-8AE0-C267E2776D4F}"/>
              </a:ext>
            </a:extLst>
          </p:cNvPr>
          <p:cNvCxnSpPr>
            <a:cxnSpLocks/>
          </p:cNvCxnSpPr>
          <p:nvPr/>
        </p:nvCxnSpPr>
        <p:spPr>
          <a:xfrm>
            <a:off x="8154915" y="3298679"/>
            <a:ext cx="293699" cy="32157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1" name="Ábra 20" descr="Pipa egyszínű kitöltéssel">
            <a:extLst>
              <a:ext uri="{FF2B5EF4-FFF2-40B4-BE49-F238E27FC236}">
                <a16:creationId xmlns:a16="http://schemas.microsoft.com/office/drawing/2014/main" id="{44B74856-EB1A-8110-ED37-459D9ABD3D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531253" y="4648149"/>
            <a:ext cx="914400" cy="914400"/>
          </a:xfrm>
          <a:prstGeom prst="rect">
            <a:avLst/>
          </a:prstGeom>
        </p:spPr>
      </p:pic>
      <p:pic>
        <p:nvPicPr>
          <p:cNvPr id="23" name="Ábra 22" descr="Bezárás egyszínű kitöltéssel">
            <a:extLst>
              <a:ext uri="{FF2B5EF4-FFF2-40B4-BE49-F238E27FC236}">
                <a16:creationId xmlns:a16="http://schemas.microsoft.com/office/drawing/2014/main" id="{77EAB578-0AAE-14B5-F3DD-A1B4B872C50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590809" y="467338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761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77DE22C-64CE-4BFC-9966-0573F6FD7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Alap</a:t>
            </a:r>
            <a:r>
              <a:rPr lang="en-US" dirty="0"/>
              <a:t> </a:t>
            </a:r>
            <a:r>
              <a:rPr lang="en-US" dirty="0" err="1"/>
              <a:t>piros-fekete</a:t>
            </a:r>
            <a:r>
              <a:rPr lang="en-US" dirty="0"/>
              <a:t> fa</a:t>
            </a:r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E97F6F8F-6ACA-1564-36C0-555A46116ED1}"/>
              </a:ext>
            </a:extLst>
          </p:cNvPr>
          <p:cNvSpPr/>
          <p:nvPr/>
        </p:nvSpPr>
        <p:spPr>
          <a:xfrm>
            <a:off x="5383455" y="1489685"/>
            <a:ext cx="629785" cy="617675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Ellipszis 4">
            <a:extLst>
              <a:ext uri="{FF2B5EF4-FFF2-40B4-BE49-F238E27FC236}">
                <a16:creationId xmlns:a16="http://schemas.microsoft.com/office/drawing/2014/main" id="{0A136FB1-2B5A-BFE2-A65C-1F97FC18DB20}"/>
              </a:ext>
            </a:extLst>
          </p:cNvPr>
          <p:cNvSpPr/>
          <p:nvPr/>
        </p:nvSpPr>
        <p:spPr>
          <a:xfrm>
            <a:off x="4747613" y="2338483"/>
            <a:ext cx="629785" cy="6176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llipszis 5">
            <a:extLst>
              <a:ext uri="{FF2B5EF4-FFF2-40B4-BE49-F238E27FC236}">
                <a16:creationId xmlns:a16="http://schemas.microsoft.com/office/drawing/2014/main" id="{AF1A0127-A34C-1642-FB5B-D049C740DBC2}"/>
              </a:ext>
            </a:extLst>
          </p:cNvPr>
          <p:cNvSpPr/>
          <p:nvPr/>
        </p:nvSpPr>
        <p:spPr>
          <a:xfrm>
            <a:off x="5947638" y="2338482"/>
            <a:ext cx="629785" cy="617675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Egyenes összekötő 6">
            <a:extLst>
              <a:ext uri="{FF2B5EF4-FFF2-40B4-BE49-F238E27FC236}">
                <a16:creationId xmlns:a16="http://schemas.microsoft.com/office/drawing/2014/main" id="{4950274F-1375-8732-B4EF-A21BB4FDB1A1}"/>
              </a:ext>
            </a:extLst>
          </p:cNvPr>
          <p:cNvCxnSpPr>
            <a:stCxn id="4" idx="3"/>
            <a:endCxn id="5" idx="0"/>
          </p:cNvCxnSpPr>
          <p:nvPr/>
        </p:nvCxnSpPr>
        <p:spPr>
          <a:xfrm flipH="1">
            <a:off x="5062506" y="2016904"/>
            <a:ext cx="413179" cy="32157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84E9769E-B852-211A-6D82-C1ECDF2A5317}"/>
              </a:ext>
            </a:extLst>
          </p:cNvPr>
          <p:cNvCxnSpPr>
            <a:cxnSpLocks/>
          </p:cNvCxnSpPr>
          <p:nvPr/>
        </p:nvCxnSpPr>
        <p:spPr>
          <a:xfrm>
            <a:off x="5852765" y="2067368"/>
            <a:ext cx="293699" cy="32157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Ellipszis 8">
            <a:extLst>
              <a:ext uri="{FF2B5EF4-FFF2-40B4-BE49-F238E27FC236}">
                <a16:creationId xmlns:a16="http://schemas.microsoft.com/office/drawing/2014/main" id="{B44CAA91-5FED-7481-EDB9-FBC04AC6003C}"/>
              </a:ext>
            </a:extLst>
          </p:cNvPr>
          <p:cNvSpPr/>
          <p:nvPr/>
        </p:nvSpPr>
        <p:spPr>
          <a:xfrm>
            <a:off x="3767610" y="3187281"/>
            <a:ext cx="629785" cy="61767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Ellipszis 9">
            <a:extLst>
              <a:ext uri="{FF2B5EF4-FFF2-40B4-BE49-F238E27FC236}">
                <a16:creationId xmlns:a16="http://schemas.microsoft.com/office/drawing/2014/main" id="{8AA3D797-23E4-0287-35BB-7D31C9196905}"/>
              </a:ext>
            </a:extLst>
          </p:cNvPr>
          <p:cNvSpPr/>
          <p:nvPr/>
        </p:nvSpPr>
        <p:spPr>
          <a:xfrm>
            <a:off x="4948224" y="3187281"/>
            <a:ext cx="629785" cy="617675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Egyenes összekötő 10">
            <a:extLst>
              <a:ext uri="{FF2B5EF4-FFF2-40B4-BE49-F238E27FC236}">
                <a16:creationId xmlns:a16="http://schemas.microsoft.com/office/drawing/2014/main" id="{09E08A12-BD0D-C9A5-0D4A-040C497D2350}"/>
              </a:ext>
            </a:extLst>
          </p:cNvPr>
          <p:cNvCxnSpPr>
            <a:cxnSpLocks/>
          </p:cNvCxnSpPr>
          <p:nvPr/>
        </p:nvCxnSpPr>
        <p:spPr>
          <a:xfrm flipH="1">
            <a:off x="4256409" y="2761367"/>
            <a:ext cx="523889" cy="47114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8572A64C-D8C3-03AB-573A-6BA57D7C987C}"/>
              </a:ext>
            </a:extLst>
          </p:cNvPr>
          <p:cNvCxnSpPr>
            <a:cxnSpLocks/>
          </p:cNvCxnSpPr>
          <p:nvPr/>
        </p:nvCxnSpPr>
        <p:spPr>
          <a:xfrm>
            <a:off x="5111102" y="2956157"/>
            <a:ext cx="298981" cy="36680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Ellipszis 16">
            <a:extLst>
              <a:ext uri="{FF2B5EF4-FFF2-40B4-BE49-F238E27FC236}">
                <a16:creationId xmlns:a16="http://schemas.microsoft.com/office/drawing/2014/main" id="{07D8FD21-30A5-95FC-28A4-3B349EAE5E5B}"/>
              </a:ext>
            </a:extLst>
          </p:cNvPr>
          <p:cNvSpPr/>
          <p:nvPr/>
        </p:nvSpPr>
        <p:spPr>
          <a:xfrm>
            <a:off x="6708866" y="3187281"/>
            <a:ext cx="629785" cy="6176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Egyenes összekötő 17">
            <a:extLst>
              <a:ext uri="{FF2B5EF4-FFF2-40B4-BE49-F238E27FC236}">
                <a16:creationId xmlns:a16="http://schemas.microsoft.com/office/drawing/2014/main" id="{1149FB90-7F2F-6BA7-796A-FE2EDAED5924}"/>
              </a:ext>
            </a:extLst>
          </p:cNvPr>
          <p:cNvCxnSpPr>
            <a:cxnSpLocks/>
            <a:stCxn id="6" idx="5"/>
          </p:cNvCxnSpPr>
          <p:nvPr/>
        </p:nvCxnSpPr>
        <p:spPr>
          <a:xfrm>
            <a:off x="6485193" y="2865701"/>
            <a:ext cx="422499" cy="37204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Ellipszis 19">
            <a:extLst>
              <a:ext uri="{FF2B5EF4-FFF2-40B4-BE49-F238E27FC236}">
                <a16:creationId xmlns:a16="http://schemas.microsoft.com/office/drawing/2014/main" id="{1E2E75A9-4702-CD5B-8C9B-C0E170B79087}"/>
              </a:ext>
            </a:extLst>
          </p:cNvPr>
          <p:cNvSpPr/>
          <p:nvPr/>
        </p:nvSpPr>
        <p:spPr>
          <a:xfrm>
            <a:off x="3078277" y="3951300"/>
            <a:ext cx="629785" cy="6176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Ellipszis 20">
            <a:extLst>
              <a:ext uri="{FF2B5EF4-FFF2-40B4-BE49-F238E27FC236}">
                <a16:creationId xmlns:a16="http://schemas.microsoft.com/office/drawing/2014/main" id="{527D8576-9D0A-66F7-8ADF-1D6BECB3B0C0}"/>
              </a:ext>
            </a:extLst>
          </p:cNvPr>
          <p:cNvSpPr/>
          <p:nvPr/>
        </p:nvSpPr>
        <p:spPr>
          <a:xfrm>
            <a:off x="4203460" y="3951299"/>
            <a:ext cx="629785" cy="6176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Egyenes összekötő 21">
            <a:extLst>
              <a:ext uri="{FF2B5EF4-FFF2-40B4-BE49-F238E27FC236}">
                <a16:creationId xmlns:a16="http://schemas.microsoft.com/office/drawing/2014/main" id="{0CCC716D-1411-E404-5C8B-33C8936EA18C}"/>
              </a:ext>
            </a:extLst>
          </p:cNvPr>
          <p:cNvCxnSpPr>
            <a:cxnSpLocks/>
            <a:endCxn id="20" idx="7"/>
          </p:cNvCxnSpPr>
          <p:nvPr/>
        </p:nvCxnSpPr>
        <p:spPr>
          <a:xfrm flipH="1">
            <a:off x="3615832" y="3715728"/>
            <a:ext cx="257666" cy="3260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Egyenes összekötő 23">
            <a:extLst>
              <a:ext uri="{FF2B5EF4-FFF2-40B4-BE49-F238E27FC236}">
                <a16:creationId xmlns:a16="http://schemas.microsoft.com/office/drawing/2014/main" id="{43A04642-F729-E6A9-7687-459B94965DD4}"/>
              </a:ext>
            </a:extLst>
          </p:cNvPr>
          <p:cNvCxnSpPr>
            <a:cxnSpLocks/>
            <a:endCxn id="21" idx="0"/>
          </p:cNvCxnSpPr>
          <p:nvPr/>
        </p:nvCxnSpPr>
        <p:spPr>
          <a:xfrm>
            <a:off x="4282327" y="3736546"/>
            <a:ext cx="236026" cy="2147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Szövegdoboz 25">
            <a:extLst>
              <a:ext uri="{FF2B5EF4-FFF2-40B4-BE49-F238E27FC236}">
                <a16:creationId xmlns:a16="http://schemas.microsoft.com/office/drawing/2014/main" id="{E99DF01F-D5B0-429E-0CAE-1A3473D79399}"/>
              </a:ext>
            </a:extLst>
          </p:cNvPr>
          <p:cNvSpPr txBox="1"/>
          <p:nvPr/>
        </p:nvSpPr>
        <p:spPr>
          <a:xfrm>
            <a:off x="5475685" y="1645253"/>
            <a:ext cx="5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12</a:t>
            </a:r>
          </a:p>
        </p:txBody>
      </p:sp>
      <p:sp>
        <p:nvSpPr>
          <p:cNvPr id="27" name="Szövegdoboz 26">
            <a:extLst>
              <a:ext uri="{FF2B5EF4-FFF2-40B4-BE49-F238E27FC236}">
                <a16:creationId xmlns:a16="http://schemas.microsoft.com/office/drawing/2014/main" id="{704EBB50-1CC4-4433-8DE8-3C9AD3ECAC94}"/>
              </a:ext>
            </a:extLst>
          </p:cNvPr>
          <p:cNvSpPr txBox="1"/>
          <p:nvPr/>
        </p:nvSpPr>
        <p:spPr>
          <a:xfrm>
            <a:off x="6021701" y="2484040"/>
            <a:ext cx="5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14</a:t>
            </a:r>
          </a:p>
        </p:txBody>
      </p:sp>
      <p:sp>
        <p:nvSpPr>
          <p:cNvPr id="28" name="Szövegdoboz 27">
            <a:extLst>
              <a:ext uri="{FF2B5EF4-FFF2-40B4-BE49-F238E27FC236}">
                <a16:creationId xmlns:a16="http://schemas.microsoft.com/office/drawing/2014/main" id="{DD9A84D3-3F20-1606-21E2-2D3F73537A34}"/>
              </a:ext>
            </a:extLst>
          </p:cNvPr>
          <p:cNvSpPr txBox="1"/>
          <p:nvPr/>
        </p:nvSpPr>
        <p:spPr>
          <a:xfrm>
            <a:off x="6770196" y="3311452"/>
            <a:ext cx="5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16</a:t>
            </a:r>
          </a:p>
        </p:txBody>
      </p:sp>
      <p:sp>
        <p:nvSpPr>
          <p:cNvPr id="29" name="Szövegdoboz 28">
            <a:extLst>
              <a:ext uri="{FF2B5EF4-FFF2-40B4-BE49-F238E27FC236}">
                <a16:creationId xmlns:a16="http://schemas.microsoft.com/office/drawing/2014/main" id="{F7B72EAA-C496-E47D-DA0C-EB7632AA1C74}"/>
              </a:ext>
            </a:extLst>
          </p:cNvPr>
          <p:cNvSpPr txBox="1"/>
          <p:nvPr/>
        </p:nvSpPr>
        <p:spPr>
          <a:xfrm>
            <a:off x="4854361" y="2458554"/>
            <a:ext cx="5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30" name="Szövegdoboz 29">
            <a:extLst>
              <a:ext uri="{FF2B5EF4-FFF2-40B4-BE49-F238E27FC236}">
                <a16:creationId xmlns:a16="http://schemas.microsoft.com/office/drawing/2014/main" id="{86BD2390-C2C7-4A13-A764-E47A25E571CB}"/>
              </a:ext>
            </a:extLst>
          </p:cNvPr>
          <p:cNvSpPr txBox="1"/>
          <p:nvPr/>
        </p:nvSpPr>
        <p:spPr>
          <a:xfrm>
            <a:off x="5009554" y="3307352"/>
            <a:ext cx="5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31" name="Szövegdoboz 30">
            <a:extLst>
              <a:ext uri="{FF2B5EF4-FFF2-40B4-BE49-F238E27FC236}">
                <a16:creationId xmlns:a16="http://schemas.microsoft.com/office/drawing/2014/main" id="{235DF142-513C-66F5-98A3-5230A922B5A9}"/>
              </a:ext>
            </a:extLst>
          </p:cNvPr>
          <p:cNvSpPr txBox="1"/>
          <p:nvPr/>
        </p:nvSpPr>
        <p:spPr>
          <a:xfrm>
            <a:off x="3863408" y="3307352"/>
            <a:ext cx="5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32" name="Szövegdoboz 31">
            <a:extLst>
              <a:ext uri="{FF2B5EF4-FFF2-40B4-BE49-F238E27FC236}">
                <a16:creationId xmlns:a16="http://schemas.microsoft.com/office/drawing/2014/main" id="{D0A4E7DC-DAE6-EDEB-6966-869F49323C9D}"/>
              </a:ext>
            </a:extLst>
          </p:cNvPr>
          <p:cNvSpPr txBox="1"/>
          <p:nvPr/>
        </p:nvSpPr>
        <p:spPr>
          <a:xfrm>
            <a:off x="3140229" y="4120069"/>
            <a:ext cx="5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  2</a:t>
            </a:r>
          </a:p>
        </p:txBody>
      </p:sp>
      <p:sp>
        <p:nvSpPr>
          <p:cNvPr id="33" name="Szövegdoboz 32">
            <a:extLst>
              <a:ext uri="{FF2B5EF4-FFF2-40B4-BE49-F238E27FC236}">
                <a16:creationId xmlns:a16="http://schemas.microsoft.com/office/drawing/2014/main" id="{EC69F713-156B-FDF1-1EDA-C32B69478166}"/>
              </a:ext>
            </a:extLst>
          </p:cNvPr>
          <p:cNvSpPr txBox="1"/>
          <p:nvPr/>
        </p:nvSpPr>
        <p:spPr>
          <a:xfrm>
            <a:off x="4295999" y="4083419"/>
            <a:ext cx="5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42426054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77DE22C-64CE-4BFC-9966-0573F6FD7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Piros-fekete</a:t>
            </a:r>
            <a:r>
              <a:rPr lang="en-US" dirty="0"/>
              <a:t> fa “</a:t>
            </a:r>
            <a:r>
              <a:rPr lang="en-US" dirty="0" err="1"/>
              <a:t>őr”csúcsokkal</a:t>
            </a:r>
            <a:endParaRPr lang="en-US" dirty="0"/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E97F6F8F-6ACA-1564-36C0-555A46116ED1}"/>
              </a:ext>
            </a:extLst>
          </p:cNvPr>
          <p:cNvSpPr/>
          <p:nvPr/>
        </p:nvSpPr>
        <p:spPr>
          <a:xfrm>
            <a:off x="5383455" y="1489685"/>
            <a:ext cx="629785" cy="617675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Ellipszis 4">
            <a:extLst>
              <a:ext uri="{FF2B5EF4-FFF2-40B4-BE49-F238E27FC236}">
                <a16:creationId xmlns:a16="http://schemas.microsoft.com/office/drawing/2014/main" id="{0A136FB1-2B5A-BFE2-A65C-1F97FC18DB20}"/>
              </a:ext>
            </a:extLst>
          </p:cNvPr>
          <p:cNvSpPr/>
          <p:nvPr/>
        </p:nvSpPr>
        <p:spPr>
          <a:xfrm>
            <a:off x="4747613" y="2338483"/>
            <a:ext cx="629785" cy="6176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llipszis 5">
            <a:extLst>
              <a:ext uri="{FF2B5EF4-FFF2-40B4-BE49-F238E27FC236}">
                <a16:creationId xmlns:a16="http://schemas.microsoft.com/office/drawing/2014/main" id="{AF1A0127-A34C-1642-FB5B-D049C740DBC2}"/>
              </a:ext>
            </a:extLst>
          </p:cNvPr>
          <p:cNvSpPr/>
          <p:nvPr/>
        </p:nvSpPr>
        <p:spPr>
          <a:xfrm>
            <a:off x="5947638" y="2338482"/>
            <a:ext cx="629785" cy="617675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Egyenes összekötő 6">
            <a:extLst>
              <a:ext uri="{FF2B5EF4-FFF2-40B4-BE49-F238E27FC236}">
                <a16:creationId xmlns:a16="http://schemas.microsoft.com/office/drawing/2014/main" id="{4950274F-1375-8732-B4EF-A21BB4FDB1A1}"/>
              </a:ext>
            </a:extLst>
          </p:cNvPr>
          <p:cNvCxnSpPr>
            <a:stCxn id="4" idx="3"/>
            <a:endCxn id="5" idx="0"/>
          </p:cNvCxnSpPr>
          <p:nvPr/>
        </p:nvCxnSpPr>
        <p:spPr>
          <a:xfrm flipH="1">
            <a:off x="5062506" y="2016904"/>
            <a:ext cx="413179" cy="32157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84E9769E-B852-211A-6D82-C1ECDF2A5317}"/>
              </a:ext>
            </a:extLst>
          </p:cNvPr>
          <p:cNvCxnSpPr>
            <a:cxnSpLocks/>
          </p:cNvCxnSpPr>
          <p:nvPr/>
        </p:nvCxnSpPr>
        <p:spPr>
          <a:xfrm>
            <a:off x="5852765" y="2067368"/>
            <a:ext cx="293699" cy="32157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Ellipszis 8">
            <a:extLst>
              <a:ext uri="{FF2B5EF4-FFF2-40B4-BE49-F238E27FC236}">
                <a16:creationId xmlns:a16="http://schemas.microsoft.com/office/drawing/2014/main" id="{B44CAA91-5FED-7481-EDB9-FBC04AC6003C}"/>
              </a:ext>
            </a:extLst>
          </p:cNvPr>
          <p:cNvSpPr/>
          <p:nvPr/>
        </p:nvSpPr>
        <p:spPr>
          <a:xfrm>
            <a:off x="3767610" y="3187281"/>
            <a:ext cx="629785" cy="61767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Ellipszis 9">
            <a:extLst>
              <a:ext uri="{FF2B5EF4-FFF2-40B4-BE49-F238E27FC236}">
                <a16:creationId xmlns:a16="http://schemas.microsoft.com/office/drawing/2014/main" id="{8AA3D797-23E4-0287-35BB-7D31C9196905}"/>
              </a:ext>
            </a:extLst>
          </p:cNvPr>
          <p:cNvSpPr/>
          <p:nvPr/>
        </p:nvSpPr>
        <p:spPr>
          <a:xfrm>
            <a:off x="4948224" y="3187281"/>
            <a:ext cx="629785" cy="617675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Egyenes összekötő 10">
            <a:extLst>
              <a:ext uri="{FF2B5EF4-FFF2-40B4-BE49-F238E27FC236}">
                <a16:creationId xmlns:a16="http://schemas.microsoft.com/office/drawing/2014/main" id="{09E08A12-BD0D-C9A5-0D4A-040C497D2350}"/>
              </a:ext>
            </a:extLst>
          </p:cNvPr>
          <p:cNvCxnSpPr>
            <a:cxnSpLocks/>
          </p:cNvCxnSpPr>
          <p:nvPr/>
        </p:nvCxnSpPr>
        <p:spPr>
          <a:xfrm flipH="1">
            <a:off x="4256409" y="2761367"/>
            <a:ext cx="523889" cy="47114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8572A64C-D8C3-03AB-573A-6BA57D7C987C}"/>
              </a:ext>
            </a:extLst>
          </p:cNvPr>
          <p:cNvCxnSpPr>
            <a:cxnSpLocks/>
          </p:cNvCxnSpPr>
          <p:nvPr/>
        </p:nvCxnSpPr>
        <p:spPr>
          <a:xfrm>
            <a:off x="5111102" y="2956157"/>
            <a:ext cx="298981" cy="36680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Ellipszis 16">
            <a:extLst>
              <a:ext uri="{FF2B5EF4-FFF2-40B4-BE49-F238E27FC236}">
                <a16:creationId xmlns:a16="http://schemas.microsoft.com/office/drawing/2014/main" id="{07D8FD21-30A5-95FC-28A4-3B349EAE5E5B}"/>
              </a:ext>
            </a:extLst>
          </p:cNvPr>
          <p:cNvSpPr/>
          <p:nvPr/>
        </p:nvSpPr>
        <p:spPr>
          <a:xfrm>
            <a:off x="6708866" y="3187281"/>
            <a:ext cx="629785" cy="6176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Egyenes összekötő 17">
            <a:extLst>
              <a:ext uri="{FF2B5EF4-FFF2-40B4-BE49-F238E27FC236}">
                <a16:creationId xmlns:a16="http://schemas.microsoft.com/office/drawing/2014/main" id="{1149FB90-7F2F-6BA7-796A-FE2EDAED5924}"/>
              </a:ext>
            </a:extLst>
          </p:cNvPr>
          <p:cNvCxnSpPr>
            <a:cxnSpLocks/>
            <a:stCxn id="6" idx="5"/>
          </p:cNvCxnSpPr>
          <p:nvPr/>
        </p:nvCxnSpPr>
        <p:spPr>
          <a:xfrm>
            <a:off x="6485193" y="2865701"/>
            <a:ext cx="422499" cy="37204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Ellipszis 19">
            <a:extLst>
              <a:ext uri="{FF2B5EF4-FFF2-40B4-BE49-F238E27FC236}">
                <a16:creationId xmlns:a16="http://schemas.microsoft.com/office/drawing/2014/main" id="{1E2E75A9-4702-CD5B-8C9B-C0E170B79087}"/>
              </a:ext>
            </a:extLst>
          </p:cNvPr>
          <p:cNvSpPr/>
          <p:nvPr/>
        </p:nvSpPr>
        <p:spPr>
          <a:xfrm>
            <a:off x="3078277" y="3951300"/>
            <a:ext cx="629785" cy="6176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Ellipszis 20">
            <a:extLst>
              <a:ext uri="{FF2B5EF4-FFF2-40B4-BE49-F238E27FC236}">
                <a16:creationId xmlns:a16="http://schemas.microsoft.com/office/drawing/2014/main" id="{527D8576-9D0A-66F7-8ADF-1D6BECB3B0C0}"/>
              </a:ext>
            </a:extLst>
          </p:cNvPr>
          <p:cNvSpPr/>
          <p:nvPr/>
        </p:nvSpPr>
        <p:spPr>
          <a:xfrm>
            <a:off x="4203460" y="3951299"/>
            <a:ext cx="629785" cy="6176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Egyenes összekötő 21">
            <a:extLst>
              <a:ext uri="{FF2B5EF4-FFF2-40B4-BE49-F238E27FC236}">
                <a16:creationId xmlns:a16="http://schemas.microsoft.com/office/drawing/2014/main" id="{0CCC716D-1411-E404-5C8B-33C8936EA18C}"/>
              </a:ext>
            </a:extLst>
          </p:cNvPr>
          <p:cNvCxnSpPr>
            <a:cxnSpLocks/>
            <a:endCxn id="20" idx="7"/>
          </p:cNvCxnSpPr>
          <p:nvPr/>
        </p:nvCxnSpPr>
        <p:spPr>
          <a:xfrm flipH="1">
            <a:off x="3615832" y="3715728"/>
            <a:ext cx="257666" cy="3260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Egyenes összekötő 23">
            <a:extLst>
              <a:ext uri="{FF2B5EF4-FFF2-40B4-BE49-F238E27FC236}">
                <a16:creationId xmlns:a16="http://schemas.microsoft.com/office/drawing/2014/main" id="{43A04642-F729-E6A9-7687-459B94965DD4}"/>
              </a:ext>
            </a:extLst>
          </p:cNvPr>
          <p:cNvCxnSpPr>
            <a:cxnSpLocks/>
            <a:endCxn id="21" idx="0"/>
          </p:cNvCxnSpPr>
          <p:nvPr/>
        </p:nvCxnSpPr>
        <p:spPr>
          <a:xfrm>
            <a:off x="4282327" y="3736546"/>
            <a:ext cx="236026" cy="2147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Szövegdoboz 25">
            <a:extLst>
              <a:ext uri="{FF2B5EF4-FFF2-40B4-BE49-F238E27FC236}">
                <a16:creationId xmlns:a16="http://schemas.microsoft.com/office/drawing/2014/main" id="{E99DF01F-D5B0-429E-0CAE-1A3473D79399}"/>
              </a:ext>
            </a:extLst>
          </p:cNvPr>
          <p:cNvSpPr txBox="1"/>
          <p:nvPr/>
        </p:nvSpPr>
        <p:spPr>
          <a:xfrm>
            <a:off x="5475685" y="1645253"/>
            <a:ext cx="5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12</a:t>
            </a:r>
          </a:p>
        </p:txBody>
      </p:sp>
      <p:sp>
        <p:nvSpPr>
          <p:cNvPr id="27" name="Szövegdoboz 26">
            <a:extLst>
              <a:ext uri="{FF2B5EF4-FFF2-40B4-BE49-F238E27FC236}">
                <a16:creationId xmlns:a16="http://schemas.microsoft.com/office/drawing/2014/main" id="{704EBB50-1CC4-4433-8DE8-3C9AD3ECAC94}"/>
              </a:ext>
            </a:extLst>
          </p:cNvPr>
          <p:cNvSpPr txBox="1"/>
          <p:nvPr/>
        </p:nvSpPr>
        <p:spPr>
          <a:xfrm>
            <a:off x="6021701" y="2484040"/>
            <a:ext cx="5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14</a:t>
            </a:r>
          </a:p>
        </p:txBody>
      </p:sp>
      <p:sp>
        <p:nvSpPr>
          <p:cNvPr id="28" name="Szövegdoboz 27">
            <a:extLst>
              <a:ext uri="{FF2B5EF4-FFF2-40B4-BE49-F238E27FC236}">
                <a16:creationId xmlns:a16="http://schemas.microsoft.com/office/drawing/2014/main" id="{DD9A84D3-3F20-1606-21E2-2D3F73537A34}"/>
              </a:ext>
            </a:extLst>
          </p:cNvPr>
          <p:cNvSpPr txBox="1"/>
          <p:nvPr/>
        </p:nvSpPr>
        <p:spPr>
          <a:xfrm>
            <a:off x="6770196" y="3311452"/>
            <a:ext cx="5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16</a:t>
            </a:r>
          </a:p>
        </p:txBody>
      </p:sp>
      <p:sp>
        <p:nvSpPr>
          <p:cNvPr id="29" name="Szövegdoboz 28">
            <a:extLst>
              <a:ext uri="{FF2B5EF4-FFF2-40B4-BE49-F238E27FC236}">
                <a16:creationId xmlns:a16="http://schemas.microsoft.com/office/drawing/2014/main" id="{F7B72EAA-C496-E47D-DA0C-EB7632AA1C74}"/>
              </a:ext>
            </a:extLst>
          </p:cNvPr>
          <p:cNvSpPr txBox="1"/>
          <p:nvPr/>
        </p:nvSpPr>
        <p:spPr>
          <a:xfrm>
            <a:off x="4854361" y="2458554"/>
            <a:ext cx="5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30" name="Szövegdoboz 29">
            <a:extLst>
              <a:ext uri="{FF2B5EF4-FFF2-40B4-BE49-F238E27FC236}">
                <a16:creationId xmlns:a16="http://schemas.microsoft.com/office/drawing/2014/main" id="{86BD2390-C2C7-4A13-A764-E47A25E571CB}"/>
              </a:ext>
            </a:extLst>
          </p:cNvPr>
          <p:cNvSpPr txBox="1"/>
          <p:nvPr/>
        </p:nvSpPr>
        <p:spPr>
          <a:xfrm>
            <a:off x="5009554" y="3307352"/>
            <a:ext cx="5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31" name="Szövegdoboz 30">
            <a:extLst>
              <a:ext uri="{FF2B5EF4-FFF2-40B4-BE49-F238E27FC236}">
                <a16:creationId xmlns:a16="http://schemas.microsoft.com/office/drawing/2014/main" id="{235DF142-513C-66F5-98A3-5230A922B5A9}"/>
              </a:ext>
            </a:extLst>
          </p:cNvPr>
          <p:cNvSpPr txBox="1"/>
          <p:nvPr/>
        </p:nvSpPr>
        <p:spPr>
          <a:xfrm>
            <a:off x="3863408" y="3307352"/>
            <a:ext cx="5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32" name="Szövegdoboz 31">
            <a:extLst>
              <a:ext uri="{FF2B5EF4-FFF2-40B4-BE49-F238E27FC236}">
                <a16:creationId xmlns:a16="http://schemas.microsoft.com/office/drawing/2014/main" id="{D0A4E7DC-DAE6-EDEB-6966-869F49323C9D}"/>
              </a:ext>
            </a:extLst>
          </p:cNvPr>
          <p:cNvSpPr txBox="1"/>
          <p:nvPr/>
        </p:nvSpPr>
        <p:spPr>
          <a:xfrm>
            <a:off x="3140229" y="4120069"/>
            <a:ext cx="5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  2</a:t>
            </a:r>
          </a:p>
        </p:txBody>
      </p:sp>
      <p:sp>
        <p:nvSpPr>
          <p:cNvPr id="33" name="Szövegdoboz 32">
            <a:extLst>
              <a:ext uri="{FF2B5EF4-FFF2-40B4-BE49-F238E27FC236}">
                <a16:creationId xmlns:a16="http://schemas.microsoft.com/office/drawing/2014/main" id="{EC69F713-156B-FDF1-1EDA-C32B69478166}"/>
              </a:ext>
            </a:extLst>
          </p:cNvPr>
          <p:cNvSpPr txBox="1"/>
          <p:nvPr/>
        </p:nvSpPr>
        <p:spPr>
          <a:xfrm>
            <a:off x="4295999" y="4083419"/>
            <a:ext cx="5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3" name="Ellipszis 2">
            <a:extLst>
              <a:ext uri="{FF2B5EF4-FFF2-40B4-BE49-F238E27FC236}">
                <a16:creationId xmlns:a16="http://schemas.microsoft.com/office/drawing/2014/main" id="{9A942B73-7A51-6162-B490-0BF37B76F285}"/>
              </a:ext>
            </a:extLst>
          </p:cNvPr>
          <p:cNvSpPr/>
          <p:nvPr/>
        </p:nvSpPr>
        <p:spPr>
          <a:xfrm>
            <a:off x="2749256" y="4826336"/>
            <a:ext cx="278559" cy="278559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Ellipszis 12">
            <a:extLst>
              <a:ext uri="{FF2B5EF4-FFF2-40B4-BE49-F238E27FC236}">
                <a16:creationId xmlns:a16="http://schemas.microsoft.com/office/drawing/2014/main" id="{BCDE0DF2-E8CB-A4E5-4459-B872E2377394}"/>
              </a:ext>
            </a:extLst>
          </p:cNvPr>
          <p:cNvSpPr/>
          <p:nvPr/>
        </p:nvSpPr>
        <p:spPr>
          <a:xfrm>
            <a:off x="3424456" y="4839456"/>
            <a:ext cx="278559" cy="278559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Ellipszis 13">
            <a:extLst>
              <a:ext uri="{FF2B5EF4-FFF2-40B4-BE49-F238E27FC236}">
                <a16:creationId xmlns:a16="http://schemas.microsoft.com/office/drawing/2014/main" id="{5CB89F10-8E3D-2FD3-8E16-D6A47AD21513}"/>
              </a:ext>
            </a:extLst>
          </p:cNvPr>
          <p:cNvSpPr/>
          <p:nvPr/>
        </p:nvSpPr>
        <p:spPr>
          <a:xfrm>
            <a:off x="4064180" y="4839456"/>
            <a:ext cx="278559" cy="278559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Ellipszis 14">
            <a:extLst>
              <a:ext uri="{FF2B5EF4-FFF2-40B4-BE49-F238E27FC236}">
                <a16:creationId xmlns:a16="http://schemas.microsoft.com/office/drawing/2014/main" id="{06BDFC44-5DA5-5311-2C7E-C061D9DEDAC6}"/>
              </a:ext>
            </a:extLst>
          </p:cNvPr>
          <p:cNvSpPr/>
          <p:nvPr/>
        </p:nvSpPr>
        <p:spPr>
          <a:xfrm>
            <a:off x="4769891" y="4839456"/>
            <a:ext cx="278559" cy="278559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Ellipszis 15">
            <a:extLst>
              <a:ext uri="{FF2B5EF4-FFF2-40B4-BE49-F238E27FC236}">
                <a16:creationId xmlns:a16="http://schemas.microsoft.com/office/drawing/2014/main" id="{75F83BD4-31C7-24D9-3AC3-E90B5E1FA2B3}"/>
              </a:ext>
            </a:extLst>
          </p:cNvPr>
          <p:cNvSpPr/>
          <p:nvPr/>
        </p:nvSpPr>
        <p:spPr>
          <a:xfrm>
            <a:off x="4990536" y="3990658"/>
            <a:ext cx="278559" cy="278559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Ellipszis 18">
            <a:extLst>
              <a:ext uri="{FF2B5EF4-FFF2-40B4-BE49-F238E27FC236}">
                <a16:creationId xmlns:a16="http://schemas.microsoft.com/office/drawing/2014/main" id="{EEA10043-BE14-493C-B213-5EED90D8CA74}"/>
              </a:ext>
            </a:extLst>
          </p:cNvPr>
          <p:cNvSpPr/>
          <p:nvPr/>
        </p:nvSpPr>
        <p:spPr>
          <a:xfrm>
            <a:off x="5481353" y="3980789"/>
            <a:ext cx="278559" cy="278559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Ellipszis 22">
            <a:extLst>
              <a:ext uri="{FF2B5EF4-FFF2-40B4-BE49-F238E27FC236}">
                <a16:creationId xmlns:a16="http://schemas.microsoft.com/office/drawing/2014/main" id="{72DDFBBF-AD90-0702-FA81-6077FA0F013F}"/>
              </a:ext>
            </a:extLst>
          </p:cNvPr>
          <p:cNvSpPr/>
          <p:nvPr/>
        </p:nvSpPr>
        <p:spPr>
          <a:xfrm>
            <a:off x="5882421" y="3202356"/>
            <a:ext cx="278559" cy="278559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Ellipszis 24">
            <a:extLst>
              <a:ext uri="{FF2B5EF4-FFF2-40B4-BE49-F238E27FC236}">
                <a16:creationId xmlns:a16="http://schemas.microsoft.com/office/drawing/2014/main" id="{8B244DE8-D7BC-91EC-68D6-1C22FE417B62}"/>
              </a:ext>
            </a:extLst>
          </p:cNvPr>
          <p:cNvSpPr/>
          <p:nvPr/>
        </p:nvSpPr>
        <p:spPr>
          <a:xfrm>
            <a:off x="7355961" y="3951299"/>
            <a:ext cx="278559" cy="278559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Ellipszis 33">
            <a:extLst>
              <a:ext uri="{FF2B5EF4-FFF2-40B4-BE49-F238E27FC236}">
                <a16:creationId xmlns:a16="http://schemas.microsoft.com/office/drawing/2014/main" id="{2C8A01CE-55F6-7862-019F-8395B6B348D9}"/>
              </a:ext>
            </a:extLst>
          </p:cNvPr>
          <p:cNvSpPr/>
          <p:nvPr/>
        </p:nvSpPr>
        <p:spPr>
          <a:xfrm>
            <a:off x="6630916" y="3952307"/>
            <a:ext cx="278559" cy="278559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Egyenes összekötő 35">
            <a:extLst>
              <a:ext uri="{FF2B5EF4-FFF2-40B4-BE49-F238E27FC236}">
                <a16:creationId xmlns:a16="http://schemas.microsoft.com/office/drawing/2014/main" id="{28D056D8-305A-9C6C-8935-BA34BEE579CB}"/>
              </a:ext>
            </a:extLst>
          </p:cNvPr>
          <p:cNvCxnSpPr>
            <a:stCxn id="20" idx="3"/>
            <a:endCxn id="3" idx="0"/>
          </p:cNvCxnSpPr>
          <p:nvPr/>
        </p:nvCxnSpPr>
        <p:spPr>
          <a:xfrm flipH="1">
            <a:off x="2888536" y="4478519"/>
            <a:ext cx="281971" cy="34781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Egyenes összekötő 37">
            <a:extLst>
              <a:ext uri="{FF2B5EF4-FFF2-40B4-BE49-F238E27FC236}">
                <a16:creationId xmlns:a16="http://schemas.microsoft.com/office/drawing/2014/main" id="{865B90E6-2722-0978-335D-1311906DC39C}"/>
              </a:ext>
            </a:extLst>
          </p:cNvPr>
          <p:cNvCxnSpPr>
            <a:stCxn id="20" idx="4"/>
            <a:endCxn id="13" idx="0"/>
          </p:cNvCxnSpPr>
          <p:nvPr/>
        </p:nvCxnSpPr>
        <p:spPr>
          <a:xfrm>
            <a:off x="3393170" y="4568975"/>
            <a:ext cx="170566" cy="2704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Egyenes összekötő 38">
            <a:extLst>
              <a:ext uri="{FF2B5EF4-FFF2-40B4-BE49-F238E27FC236}">
                <a16:creationId xmlns:a16="http://schemas.microsoft.com/office/drawing/2014/main" id="{B970D745-EF60-1E07-2F80-180B912DBCF9}"/>
              </a:ext>
            </a:extLst>
          </p:cNvPr>
          <p:cNvCxnSpPr>
            <a:cxnSpLocks/>
            <a:stCxn id="21" idx="3"/>
          </p:cNvCxnSpPr>
          <p:nvPr/>
        </p:nvCxnSpPr>
        <p:spPr>
          <a:xfrm flipH="1">
            <a:off x="4189254" y="4478518"/>
            <a:ext cx="106436" cy="3730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Egyenes összekötő 39">
            <a:extLst>
              <a:ext uri="{FF2B5EF4-FFF2-40B4-BE49-F238E27FC236}">
                <a16:creationId xmlns:a16="http://schemas.microsoft.com/office/drawing/2014/main" id="{9D8AAFAB-119B-FE3C-F232-F2AC92EBEF83}"/>
              </a:ext>
            </a:extLst>
          </p:cNvPr>
          <p:cNvCxnSpPr>
            <a:cxnSpLocks/>
            <a:stCxn id="21" idx="5"/>
          </p:cNvCxnSpPr>
          <p:nvPr/>
        </p:nvCxnSpPr>
        <p:spPr>
          <a:xfrm>
            <a:off x="4741015" y="4478518"/>
            <a:ext cx="123439" cy="38617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Egyenes összekötő 44">
            <a:extLst>
              <a:ext uri="{FF2B5EF4-FFF2-40B4-BE49-F238E27FC236}">
                <a16:creationId xmlns:a16="http://schemas.microsoft.com/office/drawing/2014/main" id="{9A52967B-10E6-72B2-074E-EA3A1E90D891}"/>
              </a:ext>
            </a:extLst>
          </p:cNvPr>
          <p:cNvCxnSpPr>
            <a:stCxn id="10" idx="4"/>
            <a:endCxn id="16" idx="0"/>
          </p:cNvCxnSpPr>
          <p:nvPr/>
        </p:nvCxnSpPr>
        <p:spPr>
          <a:xfrm flipH="1">
            <a:off x="5129816" y="3804956"/>
            <a:ext cx="133301" cy="18570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Egyenes összekötő 45">
            <a:extLst>
              <a:ext uri="{FF2B5EF4-FFF2-40B4-BE49-F238E27FC236}">
                <a16:creationId xmlns:a16="http://schemas.microsoft.com/office/drawing/2014/main" id="{E687CABA-4F74-CF87-5FD5-5CBB0EBA744C}"/>
              </a:ext>
            </a:extLst>
          </p:cNvPr>
          <p:cNvCxnSpPr>
            <a:cxnSpLocks/>
            <a:endCxn id="19" idx="7"/>
          </p:cNvCxnSpPr>
          <p:nvPr/>
        </p:nvCxnSpPr>
        <p:spPr>
          <a:xfrm>
            <a:off x="5494314" y="3698181"/>
            <a:ext cx="224804" cy="32340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Egyenes összekötő 47">
            <a:extLst>
              <a:ext uri="{FF2B5EF4-FFF2-40B4-BE49-F238E27FC236}">
                <a16:creationId xmlns:a16="http://schemas.microsoft.com/office/drawing/2014/main" id="{1767FA23-AB52-A467-9B4B-A78F519827B7}"/>
              </a:ext>
            </a:extLst>
          </p:cNvPr>
          <p:cNvCxnSpPr>
            <a:cxnSpLocks/>
            <a:stCxn id="6" idx="3"/>
          </p:cNvCxnSpPr>
          <p:nvPr/>
        </p:nvCxnSpPr>
        <p:spPr>
          <a:xfrm flipH="1">
            <a:off x="6007880" y="2865701"/>
            <a:ext cx="31988" cy="37125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Egyenes összekötő 49">
            <a:extLst>
              <a:ext uri="{FF2B5EF4-FFF2-40B4-BE49-F238E27FC236}">
                <a16:creationId xmlns:a16="http://schemas.microsoft.com/office/drawing/2014/main" id="{89893AD3-2703-DDD3-C940-B0A879DE1D0A}"/>
              </a:ext>
            </a:extLst>
          </p:cNvPr>
          <p:cNvCxnSpPr/>
          <p:nvPr/>
        </p:nvCxnSpPr>
        <p:spPr>
          <a:xfrm flipH="1">
            <a:off x="6783324" y="3768627"/>
            <a:ext cx="133301" cy="18570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Egyenes összekötő 50">
            <a:extLst>
              <a:ext uri="{FF2B5EF4-FFF2-40B4-BE49-F238E27FC236}">
                <a16:creationId xmlns:a16="http://schemas.microsoft.com/office/drawing/2014/main" id="{49A761C2-F388-43A7-9F07-EEF93EB9F004}"/>
              </a:ext>
            </a:extLst>
          </p:cNvPr>
          <p:cNvCxnSpPr>
            <a:cxnSpLocks/>
            <a:endCxn id="25" idx="1"/>
          </p:cNvCxnSpPr>
          <p:nvPr/>
        </p:nvCxnSpPr>
        <p:spPr>
          <a:xfrm>
            <a:off x="7202334" y="3751071"/>
            <a:ext cx="194421" cy="24102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9371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38EBC0D-2AE0-3B0C-FB11-8C64A78BC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err="1"/>
              <a:t>Több</a:t>
            </a:r>
            <a:r>
              <a:rPr lang="en-US" sz="5400" b="1" dirty="0"/>
              <a:t> </a:t>
            </a:r>
            <a:r>
              <a:rPr lang="en-US" sz="5400" b="1" dirty="0" err="1"/>
              <a:t>tulajdonság</a:t>
            </a:r>
            <a:endParaRPr lang="en-US" sz="5400" b="1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3F264B2-D06A-40E0-14FD-1B12BDD8DD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742950" indent="-742950">
              <a:lnSpc>
                <a:spcPct val="200000"/>
              </a:lnSpc>
              <a:buFont typeface="+mj-lt"/>
              <a:buAutoNum type="arabicPeriod"/>
            </a:pPr>
            <a:r>
              <a:rPr lang="en-US" sz="3600" dirty="0"/>
              <a:t>A </a:t>
            </a:r>
            <a:r>
              <a:rPr lang="en-US" sz="3600" dirty="0" err="1"/>
              <a:t>gyökércsúcs</a:t>
            </a:r>
            <a:r>
              <a:rPr lang="en-US" sz="3600" dirty="0"/>
              <a:t> </a:t>
            </a:r>
            <a:r>
              <a:rPr lang="en-US" sz="3600" dirty="0" err="1"/>
              <a:t>fekete</a:t>
            </a:r>
            <a:r>
              <a:rPr lang="en-US" sz="3600" dirty="0"/>
              <a:t>.</a:t>
            </a:r>
          </a:p>
          <a:p>
            <a:pPr marL="742950" indent="-742950">
              <a:lnSpc>
                <a:spcPct val="200000"/>
              </a:lnSpc>
              <a:buFont typeface="+mj-lt"/>
              <a:buAutoNum type="arabicPeriod"/>
            </a:pPr>
            <a:r>
              <a:rPr lang="en-US" sz="3600" dirty="0"/>
              <a:t>A </a:t>
            </a:r>
            <a:r>
              <a:rPr lang="en-US" sz="3600" dirty="0" err="1"/>
              <a:t>legrövidebb</a:t>
            </a:r>
            <a:r>
              <a:rPr lang="en-US" sz="3600" dirty="0"/>
              <a:t> </a:t>
            </a:r>
            <a:r>
              <a:rPr lang="en-US" sz="3600" dirty="0" err="1"/>
              <a:t>út</a:t>
            </a:r>
            <a:r>
              <a:rPr lang="en-US" sz="3600" dirty="0"/>
              <a:t>: </a:t>
            </a:r>
            <a:r>
              <a:rPr lang="en-US" sz="3600" dirty="0" err="1"/>
              <a:t>minden</a:t>
            </a:r>
            <a:r>
              <a:rPr lang="en-US" sz="3600" dirty="0"/>
              <a:t> </a:t>
            </a:r>
            <a:r>
              <a:rPr lang="en-US" sz="3600" dirty="0" err="1"/>
              <a:t>csúcs</a:t>
            </a:r>
            <a:r>
              <a:rPr lang="en-US" sz="3600" dirty="0"/>
              <a:t> </a:t>
            </a:r>
            <a:r>
              <a:rPr lang="en-US" sz="3600" dirty="0" err="1"/>
              <a:t>fekete</a:t>
            </a:r>
            <a:r>
              <a:rPr lang="en-US" sz="3600" dirty="0"/>
              <a:t> </a:t>
            </a:r>
          </a:p>
          <a:p>
            <a:pPr marL="742950" indent="-742950">
              <a:lnSpc>
                <a:spcPct val="200000"/>
              </a:lnSpc>
              <a:buFont typeface="+mj-lt"/>
              <a:buAutoNum type="arabicPeriod"/>
            </a:pPr>
            <a:r>
              <a:rPr lang="en-US" sz="3600" dirty="0"/>
              <a:t>A </a:t>
            </a:r>
            <a:r>
              <a:rPr lang="en-US" sz="3600" dirty="0" err="1"/>
              <a:t>leghosszabb</a:t>
            </a:r>
            <a:r>
              <a:rPr lang="en-US" sz="3600" dirty="0"/>
              <a:t> </a:t>
            </a:r>
            <a:r>
              <a:rPr lang="en-US" sz="3600" dirty="0" err="1"/>
              <a:t>út</a:t>
            </a:r>
            <a:r>
              <a:rPr lang="en-US" sz="3600" dirty="0"/>
              <a:t>: </a:t>
            </a:r>
            <a:r>
              <a:rPr lang="en-US" sz="3600" dirty="0" err="1"/>
              <a:t>piros-fekete</a:t>
            </a:r>
            <a:r>
              <a:rPr lang="en-US" sz="3600" dirty="0"/>
              <a:t> </a:t>
            </a:r>
            <a:r>
              <a:rPr lang="en-US" sz="3600" dirty="0" err="1"/>
              <a:t>váltva</a:t>
            </a:r>
            <a:endParaRPr lang="en-US" sz="3600" dirty="0"/>
          </a:p>
          <a:p>
            <a:pPr marL="742950" indent="-742950">
              <a:lnSpc>
                <a:spcPct val="200000"/>
              </a:lnSpc>
              <a:buFont typeface="+mj-lt"/>
              <a:buAutoNum type="arabicPeriod"/>
            </a:pPr>
            <a:r>
              <a:rPr lang="en-US" sz="3600" dirty="0"/>
              <a:t>Ha </a:t>
            </a:r>
            <a:r>
              <a:rPr lang="en-US" sz="3600" dirty="0" err="1"/>
              <a:t>egy</a:t>
            </a:r>
            <a:r>
              <a:rPr lang="en-US" sz="3600" dirty="0"/>
              <a:t> </a:t>
            </a:r>
            <a:r>
              <a:rPr lang="en-US" sz="3600" dirty="0" err="1"/>
              <a:t>csúcsnak</a:t>
            </a:r>
            <a:r>
              <a:rPr lang="en-US" sz="3600" dirty="0"/>
              <a:t> </a:t>
            </a:r>
            <a:r>
              <a:rPr lang="en-US" sz="3600" dirty="0" err="1"/>
              <a:t>egy</a:t>
            </a:r>
            <a:r>
              <a:rPr lang="en-US" sz="3600" dirty="0"/>
              <a:t> </a:t>
            </a:r>
            <a:r>
              <a:rPr lang="en-US" sz="3600" dirty="0" err="1"/>
              <a:t>gyereke</a:t>
            </a:r>
            <a:r>
              <a:rPr lang="en-US" sz="3600" dirty="0"/>
              <a:t> van, </a:t>
            </a:r>
            <a:r>
              <a:rPr lang="en-US" sz="3600" dirty="0" err="1"/>
              <a:t>akkor</a:t>
            </a:r>
            <a:r>
              <a:rPr lang="en-US" sz="3600" dirty="0"/>
              <a:t> </a:t>
            </a:r>
            <a:r>
              <a:rPr lang="en-US" sz="3600" dirty="0" err="1"/>
              <a:t>annak</a:t>
            </a:r>
            <a:r>
              <a:rPr lang="en-US" sz="3600" dirty="0"/>
              <a:t> </a:t>
            </a:r>
            <a:r>
              <a:rPr lang="en-US" sz="3600" dirty="0" err="1"/>
              <a:t>pirosnak</a:t>
            </a:r>
            <a:r>
              <a:rPr lang="en-US" sz="3600" dirty="0"/>
              <a:t> </a:t>
            </a:r>
            <a:r>
              <a:rPr lang="en-US" sz="3600" dirty="0" err="1"/>
              <a:t>kell</a:t>
            </a:r>
            <a:r>
              <a:rPr lang="en-US" sz="3600" dirty="0"/>
              <a:t> </a:t>
            </a:r>
            <a:r>
              <a:rPr lang="en-US" sz="3600" dirty="0" err="1"/>
              <a:t>lennie</a:t>
            </a:r>
            <a:r>
              <a:rPr lang="en-US" sz="3600" dirty="0"/>
              <a:t>.</a:t>
            </a:r>
          </a:p>
          <a:p>
            <a:pPr marL="0" indent="0">
              <a:lnSpc>
                <a:spcPct val="200000"/>
              </a:lnSpc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6471179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CA0BB61-D48E-9617-D0DF-381A21EF2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BESZÚRÁS – TÖRLÉS ALGORITMUSOK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30F7854-F4EB-FF58-2753-CAA53BC9C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Beszúráskor</a:t>
            </a:r>
            <a:r>
              <a:rPr lang="en-US" dirty="0"/>
              <a:t> </a:t>
            </a:r>
            <a:r>
              <a:rPr lang="en-US" dirty="0" err="1"/>
              <a:t>egy</a:t>
            </a:r>
            <a:r>
              <a:rPr lang="en-US" dirty="0"/>
              <a:t> </a:t>
            </a:r>
            <a:r>
              <a:rPr lang="en-US" dirty="0" err="1"/>
              <a:t>csúcs</a:t>
            </a:r>
            <a:r>
              <a:rPr lang="en-US" dirty="0"/>
              <a:t> </a:t>
            </a:r>
            <a:r>
              <a:rPr lang="en-US" dirty="0" err="1"/>
              <a:t>színe</a:t>
            </a:r>
            <a:r>
              <a:rPr lang="en-US" dirty="0"/>
              <a:t> </a:t>
            </a:r>
            <a:r>
              <a:rPr lang="en-US" dirty="0" err="1"/>
              <a:t>piros</a:t>
            </a:r>
            <a:r>
              <a:rPr lang="en-US" dirty="0"/>
              <a:t>. </a:t>
            </a:r>
          </a:p>
          <a:p>
            <a:r>
              <a:rPr lang="en-US" dirty="0" err="1"/>
              <a:t>Egyensúly</a:t>
            </a:r>
            <a:r>
              <a:rPr lang="en-US" dirty="0"/>
              <a:t> </a:t>
            </a:r>
            <a:r>
              <a:rPr lang="en-US" dirty="0" err="1"/>
              <a:t>visszaállítása</a:t>
            </a:r>
            <a:r>
              <a:rPr lang="en-US" dirty="0"/>
              <a:t>: 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en-US" dirty="0" err="1"/>
              <a:t>Forgatások</a:t>
            </a:r>
            <a:r>
              <a:rPr lang="en-US" dirty="0"/>
              <a:t> mint </a:t>
            </a:r>
            <a:r>
              <a:rPr lang="en-US" dirty="0" err="1"/>
              <a:t>bináris</a:t>
            </a:r>
            <a:r>
              <a:rPr lang="en-US" dirty="0"/>
              <a:t> </a:t>
            </a:r>
            <a:r>
              <a:rPr lang="en-US" dirty="0" err="1"/>
              <a:t>keresőfákban</a:t>
            </a:r>
            <a:endParaRPr lang="en-US" dirty="0"/>
          </a:p>
          <a:p>
            <a:pPr algn="ctr">
              <a:buFont typeface="Wingdings" panose="05000000000000000000" pitchFamily="2" charset="2"/>
              <a:buChar char="Ø"/>
            </a:pPr>
            <a:r>
              <a:rPr lang="en-US" dirty="0" err="1"/>
              <a:t>Színváltoztatás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0489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</TotalTime>
  <Words>155</Words>
  <Application>Microsoft Office PowerPoint</Application>
  <PresentationFormat>Szélesvásznú</PresentationFormat>
  <Paragraphs>49</Paragraphs>
  <Slides>10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Wingdings</vt:lpstr>
      <vt:lpstr>Office-téma</vt:lpstr>
      <vt:lpstr>Piros-Fekete Fák</vt:lpstr>
      <vt:lpstr>Struktúra</vt:lpstr>
      <vt:lpstr>Alkalmazások</vt:lpstr>
      <vt:lpstr>Tulajdonságok</vt:lpstr>
      <vt:lpstr>PowerPoint-bemutató</vt:lpstr>
      <vt:lpstr>Alap piros-fekete fa</vt:lpstr>
      <vt:lpstr>Piros-fekete fa “őr”csúcsokkal</vt:lpstr>
      <vt:lpstr>Több tulajdonság</vt:lpstr>
      <vt:lpstr>BESZÚRÁS – TÖRLÉS ALGORITMUSOK</vt:lpstr>
      <vt:lpstr>Példa</vt:lpstr>
    </vt:vector>
  </TitlesOfParts>
  <Company>Debreceni Egyetem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Hannusch Carolin</dc:creator>
  <cp:lastModifiedBy>Hannusch Carolin</cp:lastModifiedBy>
  <cp:revision>17</cp:revision>
  <dcterms:created xsi:type="dcterms:W3CDTF">2026-05-07T06:39:13Z</dcterms:created>
  <dcterms:modified xsi:type="dcterms:W3CDTF">2026-05-07T07:54:10Z</dcterms:modified>
</cp:coreProperties>
</file>